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theme/theme2.xml" ContentType="application/vnd.openxmlformats-officedocument.theme+xml"/>
  <Override PartName="/ppt/theme/theme3.xml" ContentType="application/vnd.openxmlformats-officedocument.theme+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6" r:id="rId1"/>
  </p:sldMasterIdLst>
  <p:notesMasterIdLst>
    <p:notesMasterId r:id="rId13"/>
  </p:notesMasterIdLst>
  <p:handoutMasterIdLst>
    <p:handoutMasterId r:id="rId14"/>
  </p:handoutMasterIdLst>
  <p:sldIdLst>
    <p:sldId id="256" r:id="rId2"/>
    <p:sldId id="257" r:id="rId3"/>
    <p:sldId id="261" r:id="rId4"/>
    <p:sldId id="262" r:id="rId5"/>
    <p:sldId id="263" r:id="rId6"/>
    <p:sldId id="260" r:id="rId7"/>
    <p:sldId id="264" r:id="rId8"/>
    <p:sldId id="267" r:id="rId9"/>
    <p:sldId id="268"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D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06B90-675E-4A00-A6A7-194926B8C6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C4ABC43-D23E-461F-B130-75373994CB6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972D4A9-F1E8-47C2-BFBA-BC77DB9FD6C5}" type="datetimeFigureOut">
              <a:rPr lang="en-US" smtClean="0"/>
              <a:t>3/15/2021</a:t>
            </a:fld>
            <a:endParaRPr lang="en-US"/>
          </a:p>
        </p:txBody>
      </p:sp>
      <p:sp>
        <p:nvSpPr>
          <p:cNvPr id="4" name="Footer Placeholder 3">
            <a:extLst>
              <a:ext uri="{FF2B5EF4-FFF2-40B4-BE49-F238E27FC236}">
                <a16:creationId xmlns:a16="http://schemas.microsoft.com/office/drawing/2014/main" id="{D1967BF9-EFDC-4F81-8D78-07C4DC78F02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E5CAB1D-B079-4512-A6A6-E2FD20F51E9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82D6E4-1A89-477D-9713-B63C0D2CF991}" type="slidenum">
              <a:rPr lang="en-US" smtClean="0"/>
              <a:t>‹#›</a:t>
            </a:fld>
            <a:endParaRPr lang="en-US"/>
          </a:p>
        </p:txBody>
      </p:sp>
    </p:spTree>
    <p:extLst>
      <p:ext uri="{BB962C8B-B14F-4D97-AF65-F5344CB8AC3E}">
        <p14:creationId xmlns:p14="http://schemas.microsoft.com/office/powerpoint/2010/main" val="1062954531"/>
      </p:ext>
    </p:extLst>
  </p:cSld>
  <p:clrMap bg1="lt1" tx1="dk1" bg2="lt2" tx2="dk2" accent1="accent1" accent2="accent2" accent3="accent3" accent4="accent4" accent5="accent5" accent6="accent6" hlink="hlink" folHlink="folHlink"/>
  <p:hf hd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3-15T20:13:19.316"/>
    </inkml:context>
    <inkml:brush xml:id="br0">
      <inkml:brushProperty name="width" value="0.05" units="cm"/>
      <inkml:brushProperty name="height" value="0.05" units="cm"/>
    </inkml:brush>
  </inkml:definitions>
  <inkml:trace contextRef="#ctx0" brushRef="#br0">1 0 32</inkml:trace>
</inkml:ink>
</file>

<file path=ppt/media/image1.png>
</file>

<file path=ppt/media/image10.png>
</file>

<file path=ppt/media/image11.png>
</file>

<file path=ppt/media/image12.png>
</file>

<file path=ppt/media/image13.png>
</file>

<file path=ppt/media/image130.png>
</file>

<file path=ppt/media/image14.png>
</file>

<file path=ppt/media/image15.png>
</file>

<file path=ppt/media/image16.sv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01DEBB-F25A-4648-A5FD-577626DD4F81}" type="datetimeFigureOut">
              <a:rPr lang="en-US" smtClean="0"/>
              <a:t>3/15/2021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8B8E41-E72A-48B5-BD4A-ACB418EBF8D8}" type="slidenum">
              <a:rPr lang="en-US" smtClean="0"/>
              <a:t>‹#›</a:t>
            </a:fld>
            <a:endParaRPr lang="en-US"/>
          </a:p>
        </p:txBody>
      </p:sp>
    </p:spTree>
    <p:extLst>
      <p:ext uri="{BB962C8B-B14F-4D97-AF65-F5344CB8AC3E}">
        <p14:creationId xmlns:p14="http://schemas.microsoft.com/office/powerpoint/2010/main" val="2363504722"/>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4CADDAB7-EE86-4DAF-B93E-589A3602462D}" type="datetime4">
              <a:rPr lang="en-US" smtClean="0"/>
              <a:t>March 15, 2021</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42339408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63C8C52A-18CD-4CA6-9444-BB86B49DC34E}" type="datetime4">
              <a:rPr lang="en-US" smtClean="0"/>
              <a:t>March 15, 2021</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30796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542200B4-77F1-4808-A382-35F7BDEC829D}" type="datetime4">
              <a:rPr lang="en-US" smtClean="0"/>
              <a:t>March 15, 2021</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055009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5255FB9-3C5F-4FCB-876A-F67835E18675}" type="datetime4">
              <a:rPr lang="en-US" smtClean="0"/>
              <a:t>March 15, 2021</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1065724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D0839395-00D9-48B1-9D96-742D194AE1E4}" type="datetime4">
              <a:rPr lang="en-US" smtClean="0"/>
              <a:t>March 15, 2021</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400761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EBBDBC5F-8BD1-4E46-92C9-8DF71C73EDDE}" type="datetime4">
              <a:rPr lang="en-US" smtClean="0"/>
              <a:t>March 15, 2021</a:t>
            </a:fld>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794192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6097EE0C-2401-4815-99A4-470A9CB3D9FC}" type="datetime4">
              <a:rPr lang="en-US" smtClean="0"/>
              <a:t>March 15, 2021</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16905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60175BC2-94A5-4187-8171-FD1B0A32DC50}" type="datetime4">
              <a:rPr lang="en-US" smtClean="0"/>
              <a:t>March 15, 2021</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272432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3F17736F-F5EE-4614-9F92-88EAA62AD580}" type="datetime4">
              <a:rPr lang="en-US" smtClean="0"/>
              <a:t>March 15, 2021</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366402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B913E43C-C048-41DD-8DA2-D93F529A6943}" type="datetime4">
              <a:rPr lang="en-US" smtClean="0"/>
              <a:t>March 15, 2021</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452770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24A2BB23-B446-4C2A-A1E0-877EA2A639E2}" type="datetime4">
              <a:rPr lang="en-US" smtClean="0"/>
              <a:t>March 15, 2021</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3555402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0FD1A003-3E59-47EE-9695-7AD7A017E3BC}" type="datetime4">
              <a:rPr lang="en-US" smtClean="0"/>
              <a:t>March 15, 2021</a:t>
            </a:fld>
            <a:endParaRPr lang="en-US" dirty="0">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dirty="0">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a:t>
            </a:fld>
            <a:endParaRPr lang="en-US">
              <a:latin typeface="+mn-lt"/>
            </a:endParaRPr>
          </a:p>
        </p:txBody>
      </p:sp>
      <mc:AlternateContent xmlns:mc="http://schemas.openxmlformats.org/markup-compatibility/2006" xmlns:p14="http://schemas.microsoft.com/office/powerpoint/2010/main">
        <mc:Choice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xmlns="">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4202526072"/>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Lst>
  <p:hf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30.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EC3FE92E-FF21-46DB-BE36-B3A5D4149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7E9DFFEE-526A-4D56-A70C-EADE7289B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F556A8C9-A238-4957-9F62-9073EF6AA000}"/>
              </a:ext>
            </a:extLst>
          </p:cNvPr>
          <p:cNvSpPr>
            <a:spLocks noGrp="1"/>
          </p:cNvSpPr>
          <p:nvPr>
            <p:ph type="subTitle" idx="1"/>
          </p:nvPr>
        </p:nvSpPr>
        <p:spPr>
          <a:xfrm>
            <a:off x="1311730" y="1071251"/>
            <a:ext cx="6023347" cy="1666980"/>
          </a:xfrm>
        </p:spPr>
        <p:txBody>
          <a:bodyPr vert="horz" lIns="91440" tIns="45720" rIns="91440" bIns="45720" rtlCol="0">
            <a:normAutofit/>
          </a:bodyPr>
          <a:lstStyle/>
          <a:p>
            <a:r>
              <a:rPr lang="en-US" sz="4000" dirty="0"/>
              <a:t>COVID-19 Had a Strange Impact on Air Quality </a:t>
            </a:r>
          </a:p>
        </p:txBody>
      </p:sp>
      <p:pic>
        <p:nvPicPr>
          <p:cNvPr id="15" name="Picture 3" descr="Abstract ropes lines and spheres">
            <a:extLst>
              <a:ext uri="{FF2B5EF4-FFF2-40B4-BE49-F238E27FC236}">
                <a16:creationId xmlns:a16="http://schemas.microsoft.com/office/drawing/2014/main" id="{F3ECE51B-1BC3-45AC-9711-9BB11A2F67A5}"/>
              </a:ext>
            </a:extLst>
          </p:cNvPr>
          <p:cNvPicPr>
            <a:picLocks noChangeAspect="1"/>
          </p:cNvPicPr>
          <p:nvPr/>
        </p:nvPicPr>
        <p:blipFill rotWithShape="1">
          <a:blip r:embed="rId2"/>
          <a:srcRect l="13049" r="41974" b="-2"/>
          <a:stretch/>
        </p:blipFill>
        <p:spPr>
          <a:xfrm>
            <a:off x="7616215" y="-23854"/>
            <a:ext cx="4575785" cy="6892740"/>
          </a:xfrm>
          <a:custGeom>
            <a:avLst/>
            <a:gdLst/>
            <a:ahLst/>
            <a:cxnLst/>
            <a:rect l="l" t="t" r="r" b="b"/>
            <a:pathLst>
              <a:path w="4575785" h="6857999">
                <a:moveTo>
                  <a:pt x="517468" y="0"/>
                </a:moveTo>
                <a:lnTo>
                  <a:pt x="4575785" y="0"/>
                </a:lnTo>
                <a:lnTo>
                  <a:pt x="4575785" y="6857999"/>
                </a:lnTo>
                <a:lnTo>
                  <a:pt x="960511" y="6857999"/>
                </a:lnTo>
                <a:lnTo>
                  <a:pt x="942694" y="6843617"/>
                </a:lnTo>
                <a:cubicBezTo>
                  <a:pt x="964945" y="6792705"/>
                  <a:pt x="892574" y="6836929"/>
                  <a:pt x="865960" y="6827318"/>
                </a:cubicBezTo>
                <a:lnTo>
                  <a:pt x="861487" y="6823037"/>
                </a:lnTo>
                <a:lnTo>
                  <a:pt x="859513" y="6806858"/>
                </a:lnTo>
                <a:lnTo>
                  <a:pt x="860461" y="6800037"/>
                </a:lnTo>
                <a:cubicBezTo>
                  <a:pt x="860484" y="6795612"/>
                  <a:pt x="859691" y="6793024"/>
                  <a:pt x="858251" y="6791626"/>
                </a:cubicBezTo>
                <a:lnTo>
                  <a:pt x="857660" y="6791654"/>
                </a:lnTo>
                <a:lnTo>
                  <a:pt x="856643" y="6783314"/>
                </a:lnTo>
                <a:cubicBezTo>
                  <a:pt x="856157" y="6768705"/>
                  <a:pt x="856848" y="6753980"/>
                  <a:pt x="858459" y="6739543"/>
                </a:cubicBezTo>
                <a:cubicBezTo>
                  <a:pt x="825704" y="6742272"/>
                  <a:pt x="849542" y="6681110"/>
                  <a:pt x="794118" y="6710916"/>
                </a:cubicBezTo>
                <a:cubicBezTo>
                  <a:pt x="794610" y="6692179"/>
                  <a:pt x="815573" y="6671806"/>
                  <a:pt x="779817" y="6693690"/>
                </a:cubicBezTo>
                <a:cubicBezTo>
                  <a:pt x="778915" y="6687990"/>
                  <a:pt x="774885" y="6685995"/>
                  <a:pt x="769310" y="6685745"/>
                </a:cubicBezTo>
                <a:lnTo>
                  <a:pt x="766802" y="6686064"/>
                </a:lnTo>
                <a:cubicBezTo>
                  <a:pt x="767473" y="6672038"/>
                  <a:pt x="768145" y="6658011"/>
                  <a:pt x="768816" y="6643985"/>
                </a:cubicBezTo>
                <a:lnTo>
                  <a:pt x="764758" y="6640288"/>
                </a:lnTo>
                <a:lnTo>
                  <a:pt x="771603" y="6610439"/>
                </a:lnTo>
                <a:cubicBezTo>
                  <a:pt x="771799" y="6605729"/>
                  <a:pt x="776328" y="6505678"/>
                  <a:pt x="776524" y="6500968"/>
                </a:cubicBezTo>
                <a:lnTo>
                  <a:pt x="716862" y="6252242"/>
                </a:lnTo>
                <a:cubicBezTo>
                  <a:pt x="710358" y="6209033"/>
                  <a:pt x="712158" y="6177416"/>
                  <a:pt x="706006" y="6116988"/>
                </a:cubicBezTo>
                <a:cubicBezTo>
                  <a:pt x="664744" y="6009788"/>
                  <a:pt x="669134" y="5997889"/>
                  <a:pt x="675681" y="5921438"/>
                </a:cubicBezTo>
                <a:cubicBezTo>
                  <a:pt x="609567" y="5910253"/>
                  <a:pt x="667197" y="5880778"/>
                  <a:pt x="646967" y="5848021"/>
                </a:cubicBezTo>
                <a:cubicBezTo>
                  <a:pt x="633539" y="5819166"/>
                  <a:pt x="610193" y="5775630"/>
                  <a:pt x="595120" y="5722308"/>
                </a:cubicBezTo>
                <a:cubicBezTo>
                  <a:pt x="587517" y="5685814"/>
                  <a:pt x="566330" y="5564010"/>
                  <a:pt x="556522" y="5528087"/>
                </a:cubicBezTo>
                <a:cubicBezTo>
                  <a:pt x="551310" y="5519174"/>
                  <a:pt x="556171" y="5505252"/>
                  <a:pt x="536270" y="5506770"/>
                </a:cubicBezTo>
                <a:cubicBezTo>
                  <a:pt x="512052" y="5506489"/>
                  <a:pt x="543356" y="5459435"/>
                  <a:pt x="516612" y="5473320"/>
                </a:cubicBezTo>
                <a:cubicBezTo>
                  <a:pt x="537947" y="5440196"/>
                  <a:pt x="486731" y="5435838"/>
                  <a:pt x="471989" y="5418523"/>
                </a:cubicBezTo>
                <a:cubicBezTo>
                  <a:pt x="493820" y="5390817"/>
                  <a:pt x="454363" y="5377479"/>
                  <a:pt x="442299" y="5333204"/>
                </a:cubicBezTo>
                <a:cubicBezTo>
                  <a:pt x="467689" y="5302287"/>
                  <a:pt x="420786" y="5307848"/>
                  <a:pt x="452960" y="5255192"/>
                </a:cubicBezTo>
                <a:cubicBezTo>
                  <a:pt x="453300" y="5233631"/>
                  <a:pt x="429983" y="5195187"/>
                  <a:pt x="431339" y="5156169"/>
                </a:cubicBezTo>
                <a:cubicBezTo>
                  <a:pt x="398945" y="5067566"/>
                  <a:pt x="403718" y="5079988"/>
                  <a:pt x="404757" y="5025421"/>
                </a:cubicBezTo>
                <a:cubicBezTo>
                  <a:pt x="400018" y="4966103"/>
                  <a:pt x="402758" y="4976631"/>
                  <a:pt x="395660" y="4924394"/>
                </a:cubicBezTo>
                <a:cubicBezTo>
                  <a:pt x="383838" y="4897752"/>
                  <a:pt x="406451" y="4876973"/>
                  <a:pt x="390158" y="4861232"/>
                </a:cubicBezTo>
                <a:cubicBezTo>
                  <a:pt x="362582" y="4877952"/>
                  <a:pt x="368360" y="4813711"/>
                  <a:pt x="341238" y="4838615"/>
                </a:cubicBezTo>
                <a:cubicBezTo>
                  <a:pt x="311503" y="4831441"/>
                  <a:pt x="352577" y="4804970"/>
                  <a:pt x="326273" y="4796524"/>
                </a:cubicBezTo>
                <a:lnTo>
                  <a:pt x="284996" y="4672372"/>
                </a:lnTo>
                <a:cubicBezTo>
                  <a:pt x="298118" y="4649489"/>
                  <a:pt x="287003" y="4640074"/>
                  <a:pt x="267970" y="4634255"/>
                </a:cubicBezTo>
                <a:cubicBezTo>
                  <a:pt x="263754" y="4595383"/>
                  <a:pt x="222766" y="4593405"/>
                  <a:pt x="203275" y="4555830"/>
                </a:cubicBezTo>
                <a:cubicBezTo>
                  <a:pt x="181514" y="4524570"/>
                  <a:pt x="154438" y="4520149"/>
                  <a:pt x="133797" y="4479914"/>
                </a:cubicBezTo>
                <a:cubicBezTo>
                  <a:pt x="124082" y="4457346"/>
                  <a:pt x="105185" y="4427564"/>
                  <a:pt x="84156" y="4415916"/>
                </a:cubicBezTo>
                <a:lnTo>
                  <a:pt x="83303" y="4414752"/>
                </a:lnTo>
                <a:lnTo>
                  <a:pt x="72062" y="4388525"/>
                </a:lnTo>
                <a:lnTo>
                  <a:pt x="75315" y="4375182"/>
                </a:lnTo>
                <a:cubicBezTo>
                  <a:pt x="75941" y="4370194"/>
                  <a:pt x="75530" y="4367154"/>
                  <a:pt x="74333" y="4365355"/>
                </a:cubicBezTo>
                <a:lnTo>
                  <a:pt x="68893" y="4364787"/>
                </a:lnTo>
                <a:cubicBezTo>
                  <a:pt x="68887" y="4364737"/>
                  <a:pt x="68881" y="4364686"/>
                  <a:pt x="68875" y="4364636"/>
                </a:cubicBezTo>
                <a:cubicBezTo>
                  <a:pt x="68620" y="4351507"/>
                  <a:pt x="69309" y="4337030"/>
                  <a:pt x="58168" y="4323582"/>
                </a:cubicBezTo>
                <a:cubicBezTo>
                  <a:pt x="61811" y="4263350"/>
                  <a:pt x="99263" y="4233013"/>
                  <a:pt x="79972" y="4208494"/>
                </a:cubicBezTo>
                <a:cubicBezTo>
                  <a:pt x="88758" y="4180446"/>
                  <a:pt x="125844" y="4152085"/>
                  <a:pt x="106280" y="4120638"/>
                </a:cubicBezTo>
                <a:cubicBezTo>
                  <a:pt x="111598" y="4121936"/>
                  <a:pt x="113804" y="4120147"/>
                  <a:pt x="114398" y="4116558"/>
                </a:cubicBezTo>
                <a:cubicBezTo>
                  <a:pt x="114157" y="4114248"/>
                  <a:pt x="113917" y="4111937"/>
                  <a:pt x="113677" y="4109627"/>
                </a:cubicBezTo>
                <a:lnTo>
                  <a:pt x="105699" y="4105626"/>
                </a:lnTo>
                <a:cubicBezTo>
                  <a:pt x="77890" y="4088880"/>
                  <a:pt x="108987" y="4082598"/>
                  <a:pt x="106408" y="4051443"/>
                </a:cubicBezTo>
                <a:cubicBezTo>
                  <a:pt x="106858" y="4036630"/>
                  <a:pt x="97032" y="3985550"/>
                  <a:pt x="103822" y="3988496"/>
                </a:cubicBezTo>
                <a:lnTo>
                  <a:pt x="75372" y="3857059"/>
                </a:lnTo>
                <a:cubicBezTo>
                  <a:pt x="82817" y="3836376"/>
                  <a:pt x="81742" y="3824520"/>
                  <a:pt x="64937" y="3815652"/>
                </a:cubicBezTo>
                <a:cubicBezTo>
                  <a:pt x="102287" y="3718925"/>
                  <a:pt x="55573" y="3772320"/>
                  <a:pt x="59080" y="3696747"/>
                </a:cubicBezTo>
                <a:cubicBezTo>
                  <a:pt x="66269" y="3629648"/>
                  <a:pt x="63240" y="3571908"/>
                  <a:pt x="85623" y="3491441"/>
                </a:cubicBezTo>
                <a:cubicBezTo>
                  <a:pt x="98410" y="3474059"/>
                  <a:pt x="99525" y="3431012"/>
                  <a:pt x="100691" y="3417526"/>
                </a:cubicBezTo>
                <a:cubicBezTo>
                  <a:pt x="101857" y="3404040"/>
                  <a:pt x="95556" y="3412369"/>
                  <a:pt x="92620" y="3410525"/>
                </a:cubicBezTo>
                <a:cubicBezTo>
                  <a:pt x="92153" y="3374230"/>
                  <a:pt x="83244" y="3285268"/>
                  <a:pt x="79737" y="3235496"/>
                </a:cubicBezTo>
                <a:cubicBezTo>
                  <a:pt x="70953" y="3207448"/>
                  <a:pt x="52012" y="3143347"/>
                  <a:pt x="71576" y="3111898"/>
                </a:cubicBezTo>
                <a:cubicBezTo>
                  <a:pt x="66408" y="3077014"/>
                  <a:pt x="53542" y="3056489"/>
                  <a:pt x="48725" y="3026189"/>
                </a:cubicBezTo>
                <a:cubicBezTo>
                  <a:pt x="35029" y="3013335"/>
                  <a:pt x="35295" y="2950066"/>
                  <a:pt x="42673" y="2930099"/>
                </a:cubicBezTo>
                <a:cubicBezTo>
                  <a:pt x="72765" y="2876461"/>
                  <a:pt x="20837" y="2811743"/>
                  <a:pt x="43260" y="2768401"/>
                </a:cubicBezTo>
                <a:cubicBezTo>
                  <a:pt x="44784" y="2755816"/>
                  <a:pt x="43709" y="2744724"/>
                  <a:pt x="41022" y="2734617"/>
                </a:cubicBezTo>
                <a:lnTo>
                  <a:pt x="29707" y="2708118"/>
                </a:lnTo>
                <a:lnTo>
                  <a:pt x="18896" y="2704187"/>
                </a:lnTo>
                <a:lnTo>
                  <a:pt x="16157" y="2686013"/>
                </a:lnTo>
                <a:lnTo>
                  <a:pt x="0" y="2656506"/>
                </a:lnTo>
                <a:cubicBezTo>
                  <a:pt x="46275" y="2648213"/>
                  <a:pt x="-21852" y="2580542"/>
                  <a:pt x="20000" y="2589495"/>
                </a:cubicBezTo>
                <a:cubicBezTo>
                  <a:pt x="9004" y="2539865"/>
                  <a:pt x="51725" y="2561406"/>
                  <a:pt x="4503" y="2517909"/>
                </a:cubicBezTo>
                <a:cubicBezTo>
                  <a:pt x="18312" y="2426183"/>
                  <a:pt x="2043" y="2320005"/>
                  <a:pt x="38580" y="2235940"/>
                </a:cubicBezTo>
                <a:cubicBezTo>
                  <a:pt x="39530" y="2131535"/>
                  <a:pt x="31342" y="1983035"/>
                  <a:pt x="28357" y="1891475"/>
                </a:cubicBezTo>
                <a:cubicBezTo>
                  <a:pt x="18536" y="1816240"/>
                  <a:pt x="53985" y="1820215"/>
                  <a:pt x="16422" y="1754299"/>
                </a:cubicBezTo>
                <a:cubicBezTo>
                  <a:pt x="22523" y="1748800"/>
                  <a:pt x="14115" y="1712020"/>
                  <a:pt x="17619" y="1704948"/>
                </a:cubicBezTo>
                <a:lnTo>
                  <a:pt x="11875" y="1640075"/>
                </a:lnTo>
                <a:lnTo>
                  <a:pt x="10148" y="1637400"/>
                </a:lnTo>
                <a:cubicBezTo>
                  <a:pt x="6571" y="1625366"/>
                  <a:pt x="7662" y="1617809"/>
                  <a:pt x="10809" y="1612250"/>
                </a:cubicBezTo>
                <a:lnTo>
                  <a:pt x="30710" y="1498099"/>
                </a:lnTo>
                <a:lnTo>
                  <a:pt x="28832" y="1497366"/>
                </a:lnTo>
                <a:lnTo>
                  <a:pt x="25420" y="1490044"/>
                </a:lnTo>
                <a:lnTo>
                  <a:pt x="36357" y="1429750"/>
                </a:lnTo>
                <a:cubicBezTo>
                  <a:pt x="56105" y="1395764"/>
                  <a:pt x="51096" y="1348657"/>
                  <a:pt x="63323" y="1316453"/>
                </a:cubicBezTo>
                <a:cubicBezTo>
                  <a:pt x="113953" y="1206017"/>
                  <a:pt x="97314" y="1160971"/>
                  <a:pt x="167299" y="1100758"/>
                </a:cubicBezTo>
                <a:cubicBezTo>
                  <a:pt x="183322" y="1066821"/>
                  <a:pt x="207320" y="1013057"/>
                  <a:pt x="218971" y="997428"/>
                </a:cubicBezTo>
                <a:cubicBezTo>
                  <a:pt x="225661" y="983599"/>
                  <a:pt x="245059" y="996998"/>
                  <a:pt x="249304" y="969068"/>
                </a:cubicBezTo>
                <a:cubicBezTo>
                  <a:pt x="273910" y="912445"/>
                  <a:pt x="257335" y="876944"/>
                  <a:pt x="307518" y="815816"/>
                </a:cubicBezTo>
                <a:cubicBezTo>
                  <a:pt x="319844" y="734499"/>
                  <a:pt x="427269" y="648257"/>
                  <a:pt x="438631" y="588216"/>
                </a:cubicBezTo>
                <a:cubicBezTo>
                  <a:pt x="468336" y="534577"/>
                  <a:pt x="480025" y="521047"/>
                  <a:pt x="494548" y="466832"/>
                </a:cubicBezTo>
                <a:cubicBezTo>
                  <a:pt x="513994" y="444023"/>
                  <a:pt x="469014" y="421695"/>
                  <a:pt x="512985" y="406165"/>
                </a:cubicBezTo>
                <a:cubicBezTo>
                  <a:pt x="519819" y="312467"/>
                  <a:pt x="496295" y="285415"/>
                  <a:pt x="499246" y="226337"/>
                </a:cubicBezTo>
                <a:cubicBezTo>
                  <a:pt x="511217" y="180655"/>
                  <a:pt x="525793" y="85726"/>
                  <a:pt x="530694" y="51692"/>
                </a:cubicBezTo>
                <a:cubicBezTo>
                  <a:pt x="512001" y="39736"/>
                  <a:pt x="522977" y="34428"/>
                  <a:pt x="528655" y="22135"/>
                </a:cubicBezTo>
                <a:cubicBezTo>
                  <a:pt x="511506" y="14446"/>
                  <a:pt x="513258" y="7722"/>
                  <a:pt x="516964" y="1039"/>
                </a:cubicBezTo>
                <a:close/>
              </a:path>
            </a:pathLst>
          </a:custGeom>
        </p:spPr>
      </p:pic>
      <p:sp>
        <p:nvSpPr>
          <p:cNvPr id="12" name="Subtitle 2">
            <a:extLst>
              <a:ext uri="{FF2B5EF4-FFF2-40B4-BE49-F238E27FC236}">
                <a16:creationId xmlns:a16="http://schemas.microsoft.com/office/drawing/2014/main" id="{94894233-D6B1-428F-9556-1C5FB5A03193}"/>
              </a:ext>
            </a:extLst>
          </p:cNvPr>
          <p:cNvSpPr txBox="1">
            <a:spLocks/>
          </p:cNvSpPr>
          <p:nvPr/>
        </p:nvSpPr>
        <p:spPr>
          <a:xfrm>
            <a:off x="1436323" y="5037882"/>
            <a:ext cx="5409468" cy="1574621"/>
          </a:xfrm>
          <a:prstGeom prst="rect">
            <a:avLst/>
          </a:prstGeom>
        </p:spPr>
        <p:txBody>
          <a:bodyPr vert="horz" lIns="91440" tIns="45720" rIns="91440" bIns="45720" rtlCol="0">
            <a:normAutofit/>
          </a:bodyPr>
          <a:lstStyle>
            <a:lvl1pPr marL="0" indent="0" algn="ctr" defTabSz="914400" rtl="0" eaLnBrk="1" latinLnBrk="0" hangingPunct="1">
              <a:lnSpc>
                <a:spcPct val="100000"/>
              </a:lnSpc>
              <a:spcBef>
                <a:spcPts val="0"/>
              </a:spcBef>
              <a:spcAft>
                <a:spcPts val="0"/>
              </a:spcAft>
              <a:buClr>
                <a:schemeClr val="tx1">
                  <a:lumMod val="85000"/>
                  <a:lumOff val="15000"/>
                </a:schemeClr>
              </a:buClr>
              <a:buFont typeface="Garamond" pitchFamily="18" charset="0"/>
              <a:buNone/>
              <a:defRPr sz="1800" kern="1200" spc="80" baseline="0">
                <a:solidFill>
                  <a:schemeClr val="tx1">
                    <a:lumMod val="95000"/>
                    <a:lumOff val="5000"/>
                  </a:schemeClr>
                </a:solidFill>
                <a:latin typeface="+mn-lt"/>
                <a:ea typeface="+mn-ea"/>
                <a:cs typeface="+mn-cs"/>
              </a:defRPr>
            </a:lvl1pPr>
            <a:lvl2pPr marL="457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9pPr>
          </a:lstStyle>
          <a:p>
            <a:pPr>
              <a:spcAft>
                <a:spcPts val="600"/>
              </a:spcAft>
            </a:pPr>
            <a:r>
              <a:rPr lang="en-US" sz="2400" dirty="0">
                <a:solidFill>
                  <a:schemeClr val="tx1"/>
                </a:solidFill>
              </a:rPr>
              <a:t>ECS-272</a:t>
            </a:r>
          </a:p>
          <a:p>
            <a:pPr>
              <a:spcAft>
                <a:spcPts val="600"/>
              </a:spcAft>
            </a:pPr>
            <a:r>
              <a:rPr lang="en-US" sz="2400" dirty="0">
                <a:solidFill>
                  <a:schemeClr val="tx1"/>
                </a:solidFill>
              </a:rPr>
              <a:t>Yang </a:t>
            </a:r>
            <a:r>
              <a:rPr lang="en-US" sz="2400" dirty="0" err="1">
                <a:solidFill>
                  <a:schemeClr val="tx1"/>
                </a:solidFill>
              </a:rPr>
              <a:t>Xue</a:t>
            </a:r>
            <a:endParaRPr lang="en-US" sz="2400" dirty="0">
              <a:solidFill>
                <a:schemeClr val="tx1"/>
              </a:solidFill>
            </a:endParaRPr>
          </a:p>
          <a:p>
            <a:pPr>
              <a:spcAft>
                <a:spcPts val="600"/>
              </a:spcAft>
            </a:pPr>
            <a:r>
              <a:rPr lang="en-US" sz="2400" dirty="0">
                <a:solidFill>
                  <a:schemeClr val="tx1"/>
                </a:solidFill>
              </a:rPr>
              <a:t>Hamid Kamangir </a:t>
            </a:r>
          </a:p>
        </p:txBody>
      </p:sp>
      <p:sp>
        <p:nvSpPr>
          <p:cNvPr id="2" name="Slide Number Placeholder 1">
            <a:extLst>
              <a:ext uri="{FF2B5EF4-FFF2-40B4-BE49-F238E27FC236}">
                <a16:creationId xmlns:a16="http://schemas.microsoft.com/office/drawing/2014/main" id="{FAEC4E34-483D-4890-AC48-A097059FED84}"/>
              </a:ext>
            </a:extLst>
          </p:cNvPr>
          <p:cNvSpPr>
            <a:spLocks noGrp="1"/>
          </p:cNvSpPr>
          <p:nvPr>
            <p:ph type="sldNum" sz="quarter" idx="12"/>
          </p:nvPr>
        </p:nvSpPr>
        <p:spPr/>
        <p:txBody>
          <a:bodyPr/>
          <a:lstStyle/>
          <a:p>
            <a:fld id="{9D4AEF59-F28E-467C-9EA3-92D1CFAD475A}" type="slidenum">
              <a:rPr lang="en-US" smtClean="0"/>
              <a:t>1</a:t>
            </a:fld>
            <a:endParaRPr lang="en-US"/>
          </a:p>
        </p:txBody>
      </p:sp>
    </p:spTree>
    <p:extLst>
      <p:ext uri="{BB962C8B-B14F-4D97-AF65-F5344CB8AC3E}">
        <p14:creationId xmlns:p14="http://schemas.microsoft.com/office/powerpoint/2010/main" val="3772917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1BE17-9222-4D4E-8A90-454395524691}"/>
              </a:ext>
            </a:extLst>
          </p:cNvPr>
          <p:cNvSpPr>
            <a:spLocks noGrp="1"/>
          </p:cNvSpPr>
          <p:nvPr>
            <p:ph type="title"/>
          </p:nvPr>
        </p:nvSpPr>
        <p:spPr>
          <a:xfrm>
            <a:off x="0" y="-4389"/>
            <a:ext cx="4391025" cy="608012"/>
          </a:xfrm>
        </p:spPr>
        <p:txBody>
          <a:bodyPr/>
          <a:lstStyle/>
          <a:p>
            <a:r>
              <a:rPr lang="en-US" dirty="0"/>
              <a:t>Future work</a:t>
            </a:r>
          </a:p>
        </p:txBody>
      </p:sp>
      <p:sp>
        <p:nvSpPr>
          <p:cNvPr id="3" name="Content Placeholder 2">
            <a:extLst>
              <a:ext uri="{FF2B5EF4-FFF2-40B4-BE49-F238E27FC236}">
                <a16:creationId xmlns:a16="http://schemas.microsoft.com/office/drawing/2014/main" id="{D3CBC666-8F24-4DE9-A540-7987B5B8971A}"/>
              </a:ext>
            </a:extLst>
          </p:cNvPr>
          <p:cNvSpPr>
            <a:spLocks noGrp="1"/>
          </p:cNvSpPr>
          <p:nvPr>
            <p:ph idx="1"/>
          </p:nvPr>
        </p:nvSpPr>
        <p:spPr>
          <a:xfrm>
            <a:off x="88073" y="2682874"/>
            <a:ext cx="6007927" cy="1327151"/>
          </a:xfrm>
        </p:spPr>
        <p:txBody>
          <a:bodyPr/>
          <a:lstStyle/>
          <a:p>
            <a:r>
              <a:rPr lang="en-US" sz="1800" b="0" i="0" dirty="0">
                <a:solidFill>
                  <a:srgbClr val="000000"/>
                </a:solidFill>
                <a:effectLst/>
                <a:latin typeface="TimesNewRomanPSMT"/>
              </a:rPr>
              <a:t>The original idea was to give users the</a:t>
            </a:r>
            <a:br>
              <a:rPr lang="en-US" sz="1800" b="0" i="0" dirty="0">
                <a:solidFill>
                  <a:srgbClr val="000000"/>
                </a:solidFill>
                <a:effectLst/>
                <a:latin typeface="TimesNewRomanPSMT"/>
              </a:rPr>
            </a:br>
            <a:r>
              <a:rPr lang="en-US" sz="1800" b="0" i="0" dirty="0">
                <a:solidFill>
                  <a:srgbClr val="000000"/>
                </a:solidFill>
                <a:effectLst/>
                <a:latin typeface="TimesNewRomanPSMT"/>
              </a:rPr>
              <a:t>ability to toggle between SO2, pm2.5, pm10, NO4, CO, etc.</a:t>
            </a:r>
            <a:r>
              <a:rPr lang="en-US" dirty="0"/>
              <a:t> </a:t>
            </a:r>
            <a:br>
              <a:rPr lang="en-US" dirty="0"/>
            </a:br>
            <a:endParaRPr lang="en-US" dirty="0"/>
          </a:p>
        </p:txBody>
      </p:sp>
      <p:sp>
        <p:nvSpPr>
          <p:cNvPr id="4" name="Slide Number Placeholder 3">
            <a:extLst>
              <a:ext uri="{FF2B5EF4-FFF2-40B4-BE49-F238E27FC236}">
                <a16:creationId xmlns:a16="http://schemas.microsoft.com/office/drawing/2014/main" id="{4B7FABA5-5BF2-494E-8F9B-90AEA5AC0808}"/>
              </a:ext>
            </a:extLst>
          </p:cNvPr>
          <p:cNvSpPr>
            <a:spLocks noGrp="1"/>
          </p:cNvSpPr>
          <p:nvPr>
            <p:ph type="sldNum" sz="quarter" idx="12"/>
          </p:nvPr>
        </p:nvSpPr>
        <p:spPr/>
        <p:txBody>
          <a:bodyPr/>
          <a:lstStyle/>
          <a:p>
            <a:fld id="{9D4AEF59-F28E-467C-9EA3-92D1CFAD475A}" type="slidenum">
              <a:rPr lang="en-US" smtClean="0"/>
              <a:t>10</a:t>
            </a:fld>
            <a:endParaRPr lang="en-US"/>
          </a:p>
        </p:txBody>
      </p:sp>
      <p:pic>
        <p:nvPicPr>
          <p:cNvPr id="6" name="Picture 5">
            <a:extLst>
              <a:ext uri="{FF2B5EF4-FFF2-40B4-BE49-F238E27FC236}">
                <a16:creationId xmlns:a16="http://schemas.microsoft.com/office/drawing/2014/main" id="{266EA610-F94A-45A6-9037-3DAB816F441A}"/>
              </a:ext>
            </a:extLst>
          </p:cNvPr>
          <p:cNvPicPr>
            <a:picLocks noChangeAspect="1"/>
          </p:cNvPicPr>
          <p:nvPr/>
        </p:nvPicPr>
        <p:blipFill>
          <a:blip r:embed="rId2"/>
          <a:stretch>
            <a:fillRect/>
          </a:stretch>
        </p:blipFill>
        <p:spPr>
          <a:xfrm>
            <a:off x="6462712" y="530806"/>
            <a:ext cx="4276725" cy="5791200"/>
          </a:xfrm>
          <a:prstGeom prst="rect">
            <a:avLst/>
          </a:prstGeom>
        </p:spPr>
      </p:pic>
    </p:spTree>
    <p:extLst>
      <p:ext uri="{BB962C8B-B14F-4D97-AF65-F5344CB8AC3E}">
        <p14:creationId xmlns:p14="http://schemas.microsoft.com/office/powerpoint/2010/main" val="4091745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13"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13"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15" name="Rectangle 14">
            <a:extLst>
              <a:ext uri="{FF2B5EF4-FFF2-40B4-BE49-F238E27FC236}">
                <a16:creationId xmlns:a16="http://schemas.microsoft.com/office/drawing/2014/main" id="{D18969DA-E869-40AF-94FC-E40F96D7D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FA5A14-739B-455E-8F46-6878703727BE}"/>
              </a:ext>
            </a:extLst>
          </p:cNvPr>
          <p:cNvSpPr>
            <a:spLocks noGrp="1"/>
          </p:cNvSpPr>
          <p:nvPr>
            <p:ph type="title"/>
          </p:nvPr>
        </p:nvSpPr>
        <p:spPr>
          <a:xfrm>
            <a:off x="723900" y="1210024"/>
            <a:ext cx="4926316" cy="2361064"/>
          </a:xfrm>
        </p:spPr>
        <p:txBody>
          <a:bodyPr vert="horz" lIns="91440" tIns="45720" rIns="91440" bIns="45720" rtlCol="0" anchor="b">
            <a:normAutofit/>
          </a:bodyPr>
          <a:lstStyle/>
          <a:p>
            <a:pPr algn="ctr"/>
            <a:r>
              <a:rPr lang="en-US" sz="3200"/>
              <a:t>Thank you</a:t>
            </a:r>
          </a:p>
        </p:txBody>
      </p:sp>
      <p:pic>
        <p:nvPicPr>
          <p:cNvPr id="8" name="Graphic 7" descr="Smiling Face with No Fill">
            <a:extLst>
              <a:ext uri="{FF2B5EF4-FFF2-40B4-BE49-F238E27FC236}">
                <a16:creationId xmlns:a16="http://schemas.microsoft.com/office/drawing/2014/main" id="{BFD57200-249F-4CA8-AEA0-CD5B3AB21A8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095999" y="1071350"/>
            <a:ext cx="4281700" cy="4281700"/>
          </a:xfrm>
          <a:prstGeom prst="rect">
            <a:avLst/>
          </a:prstGeom>
        </p:spPr>
      </p:pic>
      <p:sp>
        <p:nvSpPr>
          <p:cNvPr id="17" name="Freeform: Shape 16">
            <a:extLst>
              <a:ext uri="{FF2B5EF4-FFF2-40B4-BE49-F238E27FC236}">
                <a16:creationId xmlns:a16="http://schemas.microsoft.com/office/drawing/2014/main" id="{0776B1EE-A7D1-46A3-81E9-19E58E41D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89928" y="1"/>
            <a:ext cx="7602071" cy="484093"/>
          </a:xfrm>
          <a:custGeom>
            <a:avLst/>
            <a:gdLst>
              <a:gd name="connsiteX0" fmla="*/ 9683888 w 9683888"/>
              <a:gd name="connsiteY0" fmla="*/ 0 h 743457"/>
              <a:gd name="connsiteX1" fmla="*/ 0 w 9683888"/>
              <a:gd name="connsiteY1" fmla="*/ 0 h 743457"/>
              <a:gd name="connsiteX2" fmla="*/ 0 w 9683888"/>
              <a:gd name="connsiteY2" fmla="*/ 365878 h 743457"/>
              <a:gd name="connsiteX3" fmla="*/ 11844 w 9683888"/>
              <a:gd name="connsiteY3" fmla="*/ 367909 h 743457"/>
              <a:gd name="connsiteX4" fmla="*/ 106208 w 9683888"/>
              <a:gd name="connsiteY4" fmla="*/ 385974 h 743457"/>
              <a:gd name="connsiteX5" fmla="*/ 183667 w 9683888"/>
              <a:gd name="connsiteY5" fmla="*/ 399162 h 743457"/>
              <a:gd name="connsiteX6" fmla="*/ 292430 w 9683888"/>
              <a:gd name="connsiteY6" fmla="*/ 390408 h 743457"/>
              <a:gd name="connsiteX7" fmla="*/ 386942 w 9683888"/>
              <a:gd name="connsiteY7" fmla="*/ 395582 h 743457"/>
              <a:gd name="connsiteX8" fmla="*/ 485751 w 9683888"/>
              <a:gd name="connsiteY8" fmla="*/ 408404 h 743457"/>
              <a:gd name="connsiteX9" fmla="*/ 604107 w 9683888"/>
              <a:gd name="connsiteY9" fmla="*/ 418647 h 743457"/>
              <a:gd name="connsiteX10" fmla="*/ 694081 w 9683888"/>
              <a:gd name="connsiteY10" fmla="*/ 449524 h 743457"/>
              <a:gd name="connsiteX11" fmla="*/ 762452 w 9683888"/>
              <a:gd name="connsiteY11" fmla="*/ 456090 h 743457"/>
              <a:gd name="connsiteX12" fmla="*/ 987872 w 9683888"/>
              <a:gd name="connsiteY12" fmla="*/ 481862 h 743457"/>
              <a:gd name="connsiteX13" fmla="*/ 1077163 w 9683888"/>
              <a:gd name="connsiteY13" fmla="*/ 524467 h 743457"/>
              <a:gd name="connsiteX14" fmla="*/ 1258716 w 9683888"/>
              <a:gd name="connsiteY14" fmla="*/ 587975 h 743457"/>
              <a:gd name="connsiteX15" fmla="*/ 1298056 w 9683888"/>
              <a:gd name="connsiteY15" fmla="*/ 595413 h 743457"/>
              <a:gd name="connsiteX16" fmla="*/ 1327017 w 9683888"/>
              <a:gd name="connsiteY16" fmla="*/ 617412 h 743457"/>
              <a:gd name="connsiteX17" fmla="*/ 1347909 w 9683888"/>
              <a:gd name="connsiteY17" fmla="*/ 620209 h 743457"/>
              <a:gd name="connsiteX18" fmla="*/ 1421792 w 9683888"/>
              <a:gd name="connsiteY18" fmla="*/ 626139 h 743457"/>
              <a:gd name="connsiteX19" fmla="*/ 1519789 w 9683888"/>
              <a:gd name="connsiteY19" fmla="*/ 645011 h 743457"/>
              <a:gd name="connsiteX20" fmla="*/ 1620886 w 9683888"/>
              <a:gd name="connsiteY20" fmla="*/ 687715 h 743457"/>
              <a:gd name="connsiteX21" fmla="*/ 1676745 w 9683888"/>
              <a:gd name="connsiteY21" fmla="*/ 690130 h 743457"/>
              <a:gd name="connsiteX22" fmla="*/ 1832228 w 9683888"/>
              <a:gd name="connsiteY22" fmla="*/ 690860 h 743457"/>
              <a:gd name="connsiteX23" fmla="*/ 1980464 w 9683888"/>
              <a:gd name="connsiteY23" fmla="*/ 704858 h 743457"/>
              <a:gd name="connsiteX24" fmla="*/ 2051150 w 9683888"/>
              <a:gd name="connsiteY24" fmla="*/ 711187 h 743457"/>
              <a:gd name="connsiteX25" fmla="*/ 2162824 w 9683888"/>
              <a:gd name="connsiteY25" fmla="*/ 709178 h 743457"/>
              <a:gd name="connsiteX26" fmla="*/ 2259859 w 9683888"/>
              <a:gd name="connsiteY26" fmla="*/ 718188 h 743457"/>
              <a:gd name="connsiteX27" fmla="*/ 2378290 w 9683888"/>
              <a:gd name="connsiteY27" fmla="*/ 738748 h 743457"/>
              <a:gd name="connsiteX28" fmla="*/ 2407828 w 9683888"/>
              <a:gd name="connsiteY28" fmla="*/ 743457 h 743457"/>
              <a:gd name="connsiteX29" fmla="*/ 2428936 w 9683888"/>
              <a:gd name="connsiteY29" fmla="*/ 734697 h 743457"/>
              <a:gd name="connsiteX30" fmla="*/ 2646106 w 9683888"/>
              <a:gd name="connsiteY30" fmla="*/ 660204 h 743457"/>
              <a:gd name="connsiteX31" fmla="*/ 2799920 w 9683888"/>
              <a:gd name="connsiteY31" fmla="*/ 630451 h 743457"/>
              <a:gd name="connsiteX32" fmla="*/ 2953556 w 9683888"/>
              <a:gd name="connsiteY32" fmla="*/ 607173 h 743457"/>
              <a:gd name="connsiteX33" fmla="*/ 3009839 w 9683888"/>
              <a:gd name="connsiteY33" fmla="*/ 601743 h 743457"/>
              <a:gd name="connsiteX34" fmla="*/ 3115016 w 9683888"/>
              <a:gd name="connsiteY34" fmla="*/ 584982 h 743457"/>
              <a:gd name="connsiteX35" fmla="*/ 3185844 w 9683888"/>
              <a:gd name="connsiteY35" fmla="*/ 595356 h 743457"/>
              <a:gd name="connsiteX36" fmla="*/ 3246013 w 9683888"/>
              <a:gd name="connsiteY36" fmla="*/ 592418 h 743457"/>
              <a:gd name="connsiteX37" fmla="*/ 3313565 w 9683888"/>
              <a:gd name="connsiteY37" fmla="*/ 574138 h 743457"/>
              <a:gd name="connsiteX38" fmla="*/ 3414143 w 9683888"/>
              <a:gd name="connsiteY38" fmla="*/ 553730 h 743457"/>
              <a:gd name="connsiteX39" fmla="*/ 3552895 w 9683888"/>
              <a:gd name="connsiteY39" fmla="*/ 548563 h 743457"/>
              <a:gd name="connsiteX40" fmla="*/ 3753012 w 9683888"/>
              <a:gd name="connsiteY40" fmla="*/ 599520 h 743457"/>
              <a:gd name="connsiteX41" fmla="*/ 3804392 w 9683888"/>
              <a:gd name="connsiteY41" fmla="*/ 604131 h 743457"/>
              <a:gd name="connsiteX42" fmla="*/ 3916696 w 9683888"/>
              <a:gd name="connsiteY42" fmla="*/ 606540 h 743457"/>
              <a:gd name="connsiteX43" fmla="*/ 4063849 w 9683888"/>
              <a:gd name="connsiteY43" fmla="*/ 604058 h 743457"/>
              <a:gd name="connsiteX44" fmla="*/ 4172179 w 9683888"/>
              <a:gd name="connsiteY44" fmla="*/ 592355 h 743457"/>
              <a:gd name="connsiteX45" fmla="*/ 4276294 w 9683888"/>
              <a:gd name="connsiteY45" fmla="*/ 587119 h 743457"/>
              <a:gd name="connsiteX46" fmla="*/ 4411090 w 9683888"/>
              <a:gd name="connsiteY46" fmla="*/ 575600 h 743457"/>
              <a:gd name="connsiteX47" fmla="*/ 4540465 w 9683888"/>
              <a:gd name="connsiteY47" fmla="*/ 567464 h 743457"/>
              <a:gd name="connsiteX48" fmla="*/ 4545352 w 9683888"/>
              <a:gd name="connsiteY48" fmla="*/ 555554 h 743457"/>
              <a:gd name="connsiteX49" fmla="*/ 4564014 w 9683888"/>
              <a:gd name="connsiteY49" fmla="*/ 553660 h 743457"/>
              <a:gd name="connsiteX50" fmla="*/ 4568602 w 9683888"/>
              <a:gd name="connsiteY50" fmla="*/ 550913 h 743457"/>
              <a:gd name="connsiteX51" fmla="*/ 4595289 w 9683888"/>
              <a:gd name="connsiteY51" fmla="*/ 537407 h 743457"/>
              <a:gd name="connsiteX52" fmla="*/ 4739026 w 9683888"/>
              <a:gd name="connsiteY52" fmla="*/ 532483 h 743457"/>
              <a:gd name="connsiteX53" fmla="*/ 5061335 w 9683888"/>
              <a:gd name="connsiteY53" fmla="*/ 545635 h 743457"/>
              <a:gd name="connsiteX54" fmla="*/ 5338634 w 9683888"/>
              <a:gd name="connsiteY54" fmla="*/ 595754 h 743457"/>
              <a:gd name="connsiteX55" fmla="*/ 5529430 w 9683888"/>
              <a:gd name="connsiteY55" fmla="*/ 606335 h 743457"/>
              <a:gd name="connsiteX56" fmla="*/ 5604039 w 9683888"/>
              <a:gd name="connsiteY56" fmla="*/ 607676 h 743457"/>
              <a:gd name="connsiteX57" fmla="*/ 5625281 w 9683888"/>
              <a:gd name="connsiteY57" fmla="*/ 617253 h 743457"/>
              <a:gd name="connsiteX58" fmla="*/ 5628138 w 9683888"/>
              <a:gd name="connsiteY58" fmla="*/ 615483 h 743457"/>
              <a:gd name="connsiteX59" fmla="*/ 5653593 w 9683888"/>
              <a:gd name="connsiteY59" fmla="*/ 617873 h 743457"/>
              <a:gd name="connsiteX60" fmla="*/ 5658658 w 9683888"/>
              <a:gd name="connsiteY60" fmla="*/ 624279 h 743457"/>
              <a:gd name="connsiteX61" fmla="*/ 5675963 w 9683888"/>
              <a:gd name="connsiteY61" fmla="*/ 627762 h 743457"/>
              <a:gd name="connsiteX62" fmla="*/ 5709625 w 9683888"/>
              <a:gd name="connsiteY62" fmla="*/ 639593 h 743457"/>
              <a:gd name="connsiteX63" fmla="*/ 5716324 w 9683888"/>
              <a:gd name="connsiteY63" fmla="*/ 637148 h 743457"/>
              <a:gd name="connsiteX64" fmla="*/ 5767720 w 9683888"/>
              <a:gd name="connsiteY64" fmla="*/ 647737 h 743457"/>
              <a:gd name="connsiteX65" fmla="*/ 5768619 w 9683888"/>
              <a:gd name="connsiteY65" fmla="*/ 645671 h 743457"/>
              <a:gd name="connsiteX66" fmla="*/ 5858696 w 9683888"/>
              <a:gd name="connsiteY66" fmla="*/ 628099 h 743457"/>
              <a:gd name="connsiteX67" fmla="*/ 5935260 w 9683888"/>
              <a:gd name="connsiteY67" fmla="*/ 596904 h 743457"/>
              <a:gd name="connsiteX68" fmla="*/ 5946176 w 9683888"/>
              <a:gd name="connsiteY68" fmla="*/ 597874 h 743457"/>
              <a:gd name="connsiteX69" fmla="*/ 5946447 w 9683888"/>
              <a:gd name="connsiteY69" fmla="*/ 597396 h 743457"/>
              <a:gd name="connsiteX70" fmla="*/ 5958069 w 9683888"/>
              <a:gd name="connsiteY70" fmla="*/ 597432 h 743457"/>
              <a:gd name="connsiteX71" fmla="*/ 5966081 w 9683888"/>
              <a:gd name="connsiteY71" fmla="*/ 599643 h 743457"/>
              <a:gd name="connsiteX72" fmla="*/ 5987259 w 9683888"/>
              <a:gd name="connsiteY72" fmla="*/ 601523 h 743457"/>
              <a:gd name="connsiteX73" fmla="*/ 5994905 w 9683888"/>
              <a:gd name="connsiteY73" fmla="*/ 598873 h 743457"/>
              <a:gd name="connsiteX74" fmla="*/ 6054803 w 9683888"/>
              <a:gd name="connsiteY74" fmla="*/ 541202 h 743457"/>
              <a:gd name="connsiteX75" fmla="*/ 6188672 w 9683888"/>
              <a:gd name="connsiteY75" fmla="*/ 496389 h 743457"/>
              <a:gd name="connsiteX76" fmla="*/ 6323280 w 9683888"/>
              <a:gd name="connsiteY76" fmla="*/ 458013 h 743457"/>
              <a:gd name="connsiteX77" fmla="*/ 6457257 w 9683888"/>
              <a:gd name="connsiteY77" fmla="*/ 414621 h 743457"/>
              <a:gd name="connsiteX78" fmla="*/ 6530019 w 9683888"/>
              <a:gd name="connsiteY78" fmla="*/ 423168 h 743457"/>
              <a:gd name="connsiteX79" fmla="*/ 6626800 w 9683888"/>
              <a:gd name="connsiteY79" fmla="*/ 375078 h 743457"/>
              <a:gd name="connsiteX80" fmla="*/ 6689231 w 9683888"/>
              <a:gd name="connsiteY80" fmla="*/ 353501 h 743457"/>
              <a:gd name="connsiteX81" fmla="*/ 6726440 w 9683888"/>
              <a:gd name="connsiteY81" fmla="*/ 340276 h 743457"/>
              <a:gd name="connsiteX82" fmla="*/ 6835228 w 9683888"/>
              <a:gd name="connsiteY82" fmla="*/ 329393 h 743457"/>
              <a:gd name="connsiteX83" fmla="*/ 7039363 w 9683888"/>
              <a:gd name="connsiteY83" fmla="*/ 370823 h 743457"/>
              <a:gd name="connsiteX84" fmla="*/ 7095156 w 9683888"/>
              <a:gd name="connsiteY84" fmla="*/ 366075 h 743457"/>
              <a:gd name="connsiteX85" fmla="*/ 7187061 w 9683888"/>
              <a:gd name="connsiteY85" fmla="*/ 383876 h 743457"/>
              <a:gd name="connsiteX86" fmla="*/ 7295039 w 9683888"/>
              <a:gd name="connsiteY86" fmla="*/ 355046 h 743457"/>
              <a:gd name="connsiteX87" fmla="*/ 7373651 w 9683888"/>
              <a:gd name="connsiteY87" fmla="*/ 322299 h 743457"/>
              <a:gd name="connsiteX88" fmla="*/ 7418964 w 9683888"/>
              <a:gd name="connsiteY88" fmla="*/ 308685 h 743457"/>
              <a:gd name="connsiteX89" fmla="*/ 7450568 w 9683888"/>
              <a:gd name="connsiteY89" fmla="*/ 293511 h 743457"/>
              <a:gd name="connsiteX90" fmla="*/ 7538380 w 9683888"/>
              <a:gd name="connsiteY90" fmla="*/ 283235 h 743457"/>
              <a:gd name="connsiteX91" fmla="*/ 7786348 w 9683888"/>
              <a:gd name="connsiteY91" fmla="*/ 225377 h 743457"/>
              <a:gd name="connsiteX92" fmla="*/ 7849534 w 9683888"/>
              <a:gd name="connsiteY92" fmla="*/ 245434 h 743457"/>
              <a:gd name="connsiteX93" fmla="*/ 7981165 w 9683888"/>
              <a:gd name="connsiteY93" fmla="*/ 222252 h 743457"/>
              <a:gd name="connsiteX94" fmla="*/ 8171882 w 9683888"/>
              <a:gd name="connsiteY94" fmla="*/ 222497 h 743457"/>
              <a:gd name="connsiteX95" fmla="*/ 8242270 w 9683888"/>
              <a:gd name="connsiteY95" fmla="*/ 180535 h 743457"/>
              <a:gd name="connsiteX96" fmla="*/ 8490152 w 9683888"/>
              <a:gd name="connsiteY96" fmla="*/ 209193 h 743457"/>
              <a:gd name="connsiteX97" fmla="*/ 8622272 w 9683888"/>
              <a:gd name="connsiteY97" fmla="*/ 188859 h 743457"/>
              <a:gd name="connsiteX98" fmla="*/ 8738606 w 9683888"/>
              <a:gd name="connsiteY98" fmla="*/ 208945 h 743457"/>
              <a:gd name="connsiteX99" fmla="*/ 8831307 w 9683888"/>
              <a:gd name="connsiteY99" fmla="*/ 207738 h 743457"/>
              <a:gd name="connsiteX100" fmla="*/ 8891432 w 9683888"/>
              <a:gd name="connsiteY100" fmla="*/ 184510 h 743457"/>
              <a:gd name="connsiteX101" fmla="*/ 8946980 w 9683888"/>
              <a:gd name="connsiteY101" fmla="*/ 145578 h 743457"/>
              <a:gd name="connsiteX102" fmla="*/ 9107760 w 9683888"/>
              <a:gd name="connsiteY102" fmla="*/ 128052 h 743457"/>
              <a:gd name="connsiteX103" fmla="*/ 9195623 w 9683888"/>
              <a:gd name="connsiteY103" fmla="*/ 100212 h 743457"/>
              <a:gd name="connsiteX104" fmla="*/ 9256898 w 9683888"/>
              <a:gd name="connsiteY104" fmla="*/ 73900 h 743457"/>
              <a:gd name="connsiteX105" fmla="*/ 9351740 w 9683888"/>
              <a:gd name="connsiteY105" fmla="*/ 80439 h 743457"/>
              <a:gd name="connsiteX106" fmla="*/ 9539796 w 9683888"/>
              <a:gd name="connsiteY106" fmla="*/ 87069 h 743457"/>
              <a:gd name="connsiteX107" fmla="*/ 9619109 w 9683888"/>
              <a:gd name="connsiteY107" fmla="*/ 39994 h 74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9683888" h="743457">
                <a:moveTo>
                  <a:pt x="9683888" y="0"/>
                </a:moveTo>
                <a:lnTo>
                  <a:pt x="0" y="0"/>
                </a:lnTo>
                <a:lnTo>
                  <a:pt x="0" y="365878"/>
                </a:lnTo>
                <a:lnTo>
                  <a:pt x="11844" y="367909"/>
                </a:lnTo>
                <a:cubicBezTo>
                  <a:pt x="50423" y="374387"/>
                  <a:pt x="87879" y="380746"/>
                  <a:pt x="106208" y="385974"/>
                </a:cubicBezTo>
                <a:cubicBezTo>
                  <a:pt x="119919" y="389979"/>
                  <a:pt x="149687" y="402128"/>
                  <a:pt x="183667" y="399162"/>
                </a:cubicBezTo>
                <a:cubicBezTo>
                  <a:pt x="228274" y="394575"/>
                  <a:pt x="256969" y="398315"/>
                  <a:pt x="292430" y="390408"/>
                </a:cubicBezTo>
                <a:cubicBezTo>
                  <a:pt x="325377" y="395694"/>
                  <a:pt x="374510" y="420053"/>
                  <a:pt x="386942" y="395582"/>
                </a:cubicBezTo>
                <a:cubicBezTo>
                  <a:pt x="400429" y="416427"/>
                  <a:pt x="451168" y="399411"/>
                  <a:pt x="485751" y="408404"/>
                </a:cubicBezTo>
                <a:cubicBezTo>
                  <a:pt x="520399" y="423586"/>
                  <a:pt x="570416" y="404235"/>
                  <a:pt x="604107" y="418647"/>
                </a:cubicBezTo>
                <a:cubicBezTo>
                  <a:pt x="633631" y="425521"/>
                  <a:pt x="672063" y="446364"/>
                  <a:pt x="694081" y="449524"/>
                </a:cubicBezTo>
                <a:cubicBezTo>
                  <a:pt x="700528" y="463278"/>
                  <a:pt x="713487" y="450700"/>
                  <a:pt x="762452" y="456090"/>
                </a:cubicBezTo>
                <a:cubicBezTo>
                  <a:pt x="811417" y="461479"/>
                  <a:pt x="935420" y="470466"/>
                  <a:pt x="987872" y="481862"/>
                </a:cubicBezTo>
                <a:cubicBezTo>
                  <a:pt x="1018493" y="475799"/>
                  <a:pt x="1019470" y="516810"/>
                  <a:pt x="1077163" y="524467"/>
                </a:cubicBezTo>
                <a:cubicBezTo>
                  <a:pt x="1124222" y="535807"/>
                  <a:pt x="1202940" y="574855"/>
                  <a:pt x="1258716" y="587975"/>
                </a:cubicBezTo>
                <a:cubicBezTo>
                  <a:pt x="1274181" y="586466"/>
                  <a:pt x="1286859" y="589632"/>
                  <a:pt x="1298056" y="595413"/>
                </a:cubicBezTo>
                <a:lnTo>
                  <a:pt x="1327017" y="617412"/>
                </a:lnTo>
                <a:lnTo>
                  <a:pt x="1347909" y="620209"/>
                </a:lnTo>
                <a:cubicBezTo>
                  <a:pt x="1377004" y="628445"/>
                  <a:pt x="1394712" y="616344"/>
                  <a:pt x="1421792" y="626139"/>
                </a:cubicBezTo>
                <a:cubicBezTo>
                  <a:pt x="1466260" y="647543"/>
                  <a:pt x="1506099" y="610975"/>
                  <a:pt x="1519789" y="645011"/>
                </a:cubicBezTo>
                <a:cubicBezTo>
                  <a:pt x="1556219" y="665699"/>
                  <a:pt x="1578776" y="668950"/>
                  <a:pt x="1620886" y="687715"/>
                </a:cubicBezTo>
                <a:cubicBezTo>
                  <a:pt x="1658228" y="693647"/>
                  <a:pt x="1636224" y="694371"/>
                  <a:pt x="1676745" y="690130"/>
                </a:cubicBezTo>
                <a:cubicBezTo>
                  <a:pt x="1713709" y="697532"/>
                  <a:pt x="1774627" y="701403"/>
                  <a:pt x="1832228" y="690860"/>
                </a:cubicBezTo>
                <a:cubicBezTo>
                  <a:pt x="1866586" y="689181"/>
                  <a:pt x="1949046" y="755765"/>
                  <a:pt x="1980464" y="704858"/>
                </a:cubicBezTo>
                <a:cubicBezTo>
                  <a:pt x="2001472" y="716610"/>
                  <a:pt x="2020758" y="710467"/>
                  <a:pt x="2051150" y="711187"/>
                </a:cubicBezTo>
                <a:cubicBezTo>
                  <a:pt x="2081543" y="711907"/>
                  <a:pt x="2117567" y="736153"/>
                  <a:pt x="2162824" y="709178"/>
                </a:cubicBezTo>
                <a:cubicBezTo>
                  <a:pt x="2219712" y="701824"/>
                  <a:pt x="2181421" y="742368"/>
                  <a:pt x="2259859" y="718188"/>
                </a:cubicBezTo>
                <a:cubicBezTo>
                  <a:pt x="2296623" y="733933"/>
                  <a:pt x="2337412" y="741012"/>
                  <a:pt x="2378290" y="738748"/>
                </a:cubicBezTo>
                <a:cubicBezTo>
                  <a:pt x="2380041" y="725410"/>
                  <a:pt x="2399659" y="741017"/>
                  <a:pt x="2407828" y="743457"/>
                </a:cubicBezTo>
                <a:cubicBezTo>
                  <a:pt x="2406113" y="735180"/>
                  <a:pt x="2421642" y="728742"/>
                  <a:pt x="2428936" y="734697"/>
                </a:cubicBezTo>
                <a:cubicBezTo>
                  <a:pt x="2468648" y="720822"/>
                  <a:pt x="2584275" y="677579"/>
                  <a:pt x="2646106" y="660204"/>
                </a:cubicBezTo>
                <a:cubicBezTo>
                  <a:pt x="2706894" y="652346"/>
                  <a:pt x="2738390" y="612318"/>
                  <a:pt x="2799920" y="630451"/>
                </a:cubicBezTo>
                <a:cubicBezTo>
                  <a:pt x="2856798" y="622940"/>
                  <a:pt x="2902940" y="602232"/>
                  <a:pt x="2953556" y="607173"/>
                </a:cubicBezTo>
                <a:cubicBezTo>
                  <a:pt x="2970626" y="593247"/>
                  <a:pt x="2988095" y="586399"/>
                  <a:pt x="3009839" y="601743"/>
                </a:cubicBezTo>
                <a:cubicBezTo>
                  <a:pt x="3046166" y="594868"/>
                  <a:pt x="3085682" y="586046"/>
                  <a:pt x="3115016" y="584982"/>
                </a:cubicBezTo>
                <a:cubicBezTo>
                  <a:pt x="3144992" y="587935"/>
                  <a:pt x="3158740" y="599045"/>
                  <a:pt x="3185844" y="595356"/>
                </a:cubicBezTo>
                <a:cubicBezTo>
                  <a:pt x="3209939" y="576197"/>
                  <a:pt x="3221731" y="614583"/>
                  <a:pt x="3246013" y="592418"/>
                </a:cubicBezTo>
                <a:cubicBezTo>
                  <a:pt x="3228976" y="565486"/>
                  <a:pt x="3320172" y="599686"/>
                  <a:pt x="3313565" y="574138"/>
                </a:cubicBezTo>
                <a:cubicBezTo>
                  <a:pt x="3341586" y="564515"/>
                  <a:pt x="3371901" y="555346"/>
                  <a:pt x="3414143" y="553730"/>
                </a:cubicBezTo>
                <a:cubicBezTo>
                  <a:pt x="3463229" y="557630"/>
                  <a:pt x="3476532" y="539673"/>
                  <a:pt x="3552895" y="548563"/>
                </a:cubicBezTo>
                <a:cubicBezTo>
                  <a:pt x="3620356" y="561042"/>
                  <a:pt x="3688830" y="574962"/>
                  <a:pt x="3753012" y="599520"/>
                </a:cubicBezTo>
                <a:cubicBezTo>
                  <a:pt x="3769580" y="615048"/>
                  <a:pt x="3777112" y="602961"/>
                  <a:pt x="3804392" y="604131"/>
                </a:cubicBezTo>
                <a:cubicBezTo>
                  <a:pt x="3831672" y="605301"/>
                  <a:pt x="3878076" y="605222"/>
                  <a:pt x="3916696" y="606540"/>
                </a:cubicBezTo>
                <a:cubicBezTo>
                  <a:pt x="3970533" y="603881"/>
                  <a:pt x="3981244" y="618066"/>
                  <a:pt x="4063849" y="604058"/>
                </a:cubicBezTo>
                <a:cubicBezTo>
                  <a:pt x="4074473" y="605185"/>
                  <a:pt x="4134611" y="589365"/>
                  <a:pt x="4172179" y="592355"/>
                </a:cubicBezTo>
                <a:cubicBezTo>
                  <a:pt x="4180554" y="576172"/>
                  <a:pt x="4255433" y="602075"/>
                  <a:pt x="4276294" y="587119"/>
                </a:cubicBezTo>
                <a:cubicBezTo>
                  <a:pt x="4326119" y="586973"/>
                  <a:pt x="4361692" y="573867"/>
                  <a:pt x="4411090" y="575600"/>
                </a:cubicBezTo>
                <a:cubicBezTo>
                  <a:pt x="4465125" y="575500"/>
                  <a:pt x="4518088" y="570805"/>
                  <a:pt x="4540465" y="567464"/>
                </a:cubicBezTo>
                <a:lnTo>
                  <a:pt x="4545352" y="555554"/>
                </a:lnTo>
                <a:lnTo>
                  <a:pt x="4564014" y="553660"/>
                </a:lnTo>
                <a:lnTo>
                  <a:pt x="4568602" y="550913"/>
                </a:lnTo>
                <a:cubicBezTo>
                  <a:pt x="4577353" y="545618"/>
                  <a:pt x="4586105" y="540734"/>
                  <a:pt x="4595289" y="537407"/>
                </a:cubicBezTo>
                <a:cubicBezTo>
                  <a:pt x="4623104" y="537511"/>
                  <a:pt x="4660764" y="533229"/>
                  <a:pt x="4739026" y="532483"/>
                </a:cubicBezTo>
                <a:cubicBezTo>
                  <a:pt x="4806238" y="527255"/>
                  <a:pt x="4944577" y="524439"/>
                  <a:pt x="5061335" y="545635"/>
                </a:cubicBezTo>
                <a:cubicBezTo>
                  <a:pt x="5167156" y="553533"/>
                  <a:pt x="5251789" y="586167"/>
                  <a:pt x="5338634" y="595754"/>
                </a:cubicBezTo>
                <a:cubicBezTo>
                  <a:pt x="5415763" y="589622"/>
                  <a:pt x="5434719" y="609365"/>
                  <a:pt x="5529430" y="606335"/>
                </a:cubicBezTo>
                <a:cubicBezTo>
                  <a:pt x="5534498" y="613561"/>
                  <a:pt x="5597157" y="603269"/>
                  <a:pt x="5604039" y="607676"/>
                </a:cubicBezTo>
                <a:lnTo>
                  <a:pt x="5625281" y="617253"/>
                </a:lnTo>
                <a:lnTo>
                  <a:pt x="5628138" y="615483"/>
                </a:lnTo>
                <a:cubicBezTo>
                  <a:pt x="5640641" y="612245"/>
                  <a:pt x="5648217" y="613966"/>
                  <a:pt x="5653593" y="617873"/>
                </a:cubicBezTo>
                <a:lnTo>
                  <a:pt x="5658658" y="624279"/>
                </a:lnTo>
                <a:lnTo>
                  <a:pt x="5675963" y="627762"/>
                </a:lnTo>
                <a:lnTo>
                  <a:pt x="5709625" y="639593"/>
                </a:lnTo>
                <a:lnTo>
                  <a:pt x="5716324" y="637148"/>
                </a:lnTo>
                <a:lnTo>
                  <a:pt x="5767720" y="647737"/>
                </a:lnTo>
                <a:lnTo>
                  <a:pt x="5768619" y="645671"/>
                </a:lnTo>
                <a:cubicBezTo>
                  <a:pt x="5776130" y="642927"/>
                  <a:pt x="5830922" y="636226"/>
                  <a:pt x="5858696" y="628099"/>
                </a:cubicBezTo>
                <a:lnTo>
                  <a:pt x="5935260" y="596904"/>
                </a:lnTo>
                <a:lnTo>
                  <a:pt x="5946176" y="597874"/>
                </a:lnTo>
                <a:lnTo>
                  <a:pt x="5946447" y="597396"/>
                </a:lnTo>
                <a:cubicBezTo>
                  <a:pt x="5948934" y="596546"/>
                  <a:pt x="5952567" y="596468"/>
                  <a:pt x="5958069" y="597432"/>
                </a:cubicBezTo>
                <a:lnTo>
                  <a:pt x="5966081" y="599643"/>
                </a:lnTo>
                <a:lnTo>
                  <a:pt x="5987259" y="601523"/>
                </a:lnTo>
                <a:lnTo>
                  <a:pt x="5994905" y="598873"/>
                </a:lnTo>
                <a:cubicBezTo>
                  <a:pt x="6020610" y="579716"/>
                  <a:pt x="6016968" y="560235"/>
                  <a:pt x="6054803" y="541202"/>
                </a:cubicBezTo>
                <a:cubicBezTo>
                  <a:pt x="6108247" y="527358"/>
                  <a:pt x="6130976" y="484538"/>
                  <a:pt x="6188672" y="496389"/>
                </a:cubicBezTo>
                <a:cubicBezTo>
                  <a:pt x="6238659" y="483279"/>
                  <a:pt x="6277194" y="458153"/>
                  <a:pt x="6323280" y="458013"/>
                </a:cubicBezTo>
                <a:cubicBezTo>
                  <a:pt x="6368044" y="444385"/>
                  <a:pt x="6422801" y="420428"/>
                  <a:pt x="6457257" y="414621"/>
                </a:cubicBezTo>
                <a:cubicBezTo>
                  <a:pt x="6483424" y="410645"/>
                  <a:pt x="6508964" y="423228"/>
                  <a:pt x="6530019" y="423168"/>
                </a:cubicBezTo>
                <a:cubicBezTo>
                  <a:pt x="6558276" y="416578"/>
                  <a:pt x="6600264" y="386690"/>
                  <a:pt x="6626800" y="375078"/>
                </a:cubicBezTo>
                <a:cubicBezTo>
                  <a:pt x="6664418" y="400828"/>
                  <a:pt x="6655535" y="354302"/>
                  <a:pt x="6689231" y="353501"/>
                </a:cubicBezTo>
                <a:cubicBezTo>
                  <a:pt x="6708837" y="361122"/>
                  <a:pt x="6719642" y="359485"/>
                  <a:pt x="6726440" y="340276"/>
                </a:cubicBezTo>
                <a:cubicBezTo>
                  <a:pt x="6818329" y="378763"/>
                  <a:pt x="6765502" y="328183"/>
                  <a:pt x="6835228" y="329393"/>
                </a:cubicBezTo>
                <a:cubicBezTo>
                  <a:pt x="6897464" y="335048"/>
                  <a:pt x="6962224" y="329085"/>
                  <a:pt x="7039363" y="370823"/>
                </a:cubicBezTo>
                <a:cubicBezTo>
                  <a:pt x="7056368" y="384567"/>
                  <a:pt x="7070539" y="363899"/>
                  <a:pt x="7095156" y="366075"/>
                </a:cubicBezTo>
                <a:cubicBezTo>
                  <a:pt x="7119772" y="368250"/>
                  <a:pt x="7153748" y="385714"/>
                  <a:pt x="7187061" y="383876"/>
                </a:cubicBezTo>
                <a:cubicBezTo>
                  <a:pt x="7242115" y="377604"/>
                  <a:pt x="7270954" y="334249"/>
                  <a:pt x="7295039" y="355046"/>
                </a:cubicBezTo>
                <a:cubicBezTo>
                  <a:pt x="7320104" y="344159"/>
                  <a:pt x="7343179" y="301443"/>
                  <a:pt x="7373651" y="322299"/>
                </a:cubicBezTo>
                <a:cubicBezTo>
                  <a:pt x="7367160" y="298575"/>
                  <a:pt x="7410095" y="329040"/>
                  <a:pt x="7418964" y="308685"/>
                </a:cubicBezTo>
                <a:cubicBezTo>
                  <a:pt x="7424243" y="291807"/>
                  <a:pt x="7438503" y="297117"/>
                  <a:pt x="7450568" y="293511"/>
                </a:cubicBezTo>
                <a:cubicBezTo>
                  <a:pt x="7461276" y="277652"/>
                  <a:pt x="7519437" y="275664"/>
                  <a:pt x="7538380" y="283235"/>
                </a:cubicBezTo>
                <a:cubicBezTo>
                  <a:pt x="7594343" y="271879"/>
                  <a:pt x="7734488" y="231676"/>
                  <a:pt x="7786348" y="225377"/>
                </a:cubicBezTo>
                <a:cubicBezTo>
                  <a:pt x="7797693" y="277094"/>
                  <a:pt x="7847327" y="236176"/>
                  <a:pt x="7849534" y="245434"/>
                </a:cubicBezTo>
                <a:cubicBezTo>
                  <a:pt x="7894253" y="231282"/>
                  <a:pt x="7937937" y="238796"/>
                  <a:pt x="7981165" y="222252"/>
                </a:cubicBezTo>
                <a:cubicBezTo>
                  <a:pt x="8066564" y="234459"/>
                  <a:pt x="8127007" y="235277"/>
                  <a:pt x="8171882" y="222497"/>
                </a:cubicBezTo>
                <a:cubicBezTo>
                  <a:pt x="8183092" y="205785"/>
                  <a:pt x="8217423" y="177145"/>
                  <a:pt x="8242270" y="180535"/>
                </a:cubicBezTo>
                <a:cubicBezTo>
                  <a:pt x="8294138" y="178846"/>
                  <a:pt x="8410926" y="208334"/>
                  <a:pt x="8490152" y="209193"/>
                </a:cubicBezTo>
                <a:cubicBezTo>
                  <a:pt x="8558493" y="195433"/>
                  <a:pt x="8564727" y="233466"/>
                  <a:pt x="8622272" y="188859"/>
                </a:cubicBezTo>
                <a:cubicBezTo>
                  <a:pt x="8659556" y="191317"/>
                  <a:pt x="8666988" y="178214"/>
                  <a:pt x="8738606" y="208945"/>
                </a:cubicBezTo>
                <a:cubicBezTo>
                  <a:pt x="8769507" y="208543"/>
                  <a:pt x="8800406" y="224019"/>
                  <a:pt x="8831307" y="207738"/>
                </a:cubicBezTo>
                <a:cubicBezTo>
                  <a:pt x="8836477" y="191612"/>
                  <a:pt x="8870109" y="182455"/>
                  <a:pt x="8891432" y="184510"/>
                </a:cubicBezTo>
                <a:cubicBezTo>
                  <a:pt x="8876795" y="135260"/>
                  <a:pt x="8938553" y="173381"/>
                  <a:pt x="8946980" y="145578"/>
                </a:cubicBezTo>
                <a:cubicBezTo>
                  <a:pt x="9010957" y="156064"/>
                  <a:pt x="9046552" y="157746"/>
                  <a:pt x="9107760" y="128052"/>
                </a:cubicBezTo>
                <a:cubicBezTo>
                  <a:pt x="9135191" y="151813"/>
                  <a:pt x="9184204" y="114911"/>
                  <a:pt x="9195623" y="100212"/>
                </a:cubicBezTo>
                <a:cubicBezTo>
                  <a:pt x="9222736" y="85917"/>
                  <a:pt x="9230892" y="98248"/>
                  <a:pt x="9256898" y="73900"/>
                </a:cubicBezTo>
                <a:cubicBezTo>
                  <a:pt x="9276443" y="63724"/>
                  <a:pt x="9334001" y="80454"/>
                  <a:pt x="9351740" y="80439"/>
                </a:cubicBezTo>
                <a:cubicBezTo>
                  <a:pt x="9398889" y="82633"/>
                  <a:pt x="9473718" y="102566"/>
                  <a:pt x="9539796" y="87069"/>
                </a:cubicBezTo>
                <a:cubicBezTo>
                  <a:pt x="9565852" y="70987"/>
                  <a:pt x="9591569" y="56211"/>
                  <a:pt x="9619109" y="39994"/>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Slide Number Placeholder 3">
            <a:extLst>
              <a:ext uri="{FF2B5EF4-FFF2-40B4-BE49-F238E27FC236}">
                <a16:creationId xmlns:a16="http://schemas.microsoft.com/office/drawing/2014/main" id="{6C736072-0B5F-4415-B745-C0887277CF56}"/>
              </a:ext>
            </a:extLst>
          </p:cNvPr>
          <p:cNvSpPr>
            <a:spLocks noGrp="1"/>
          </p:cNvSpPr>
          <p:nvPr>
            <p:ph type="sldNum" sz="quarter" idx="12"/>
          </p:nvPr>
        </p:nvSpPr>
        <p:spPr>
          <a:xfrm>
            <a:off x="11560121" y="3138985"/>
            <a:ext cx="545911" cy="580029"/>
          </a:xfrm>
        </p:spPr>
        <p:txBody>
          <a:bodyPr vert="horz" lIns="91440" tIns="45720" rIns="91440" bIns="45720" rtlCol="0" anchor="ctr">
            <a:normAutofit/>
          </a:bodyPr>
          <a:lstStyle/>
          <a:p>
            <a:pPr>
              <a:spcAft>
                <a:spcPts val="600"/>
              </a:spcAft>
            </a:pPr>
            <a:fld id="{9D4AEF59-F28E-467C-9EA3-92D1CFAD475A}" type="slidenum">
              <a:rPr lang="en-US" smtClean="0"/>
              <a:pPr>
                <a:spcAft>
                  <a:spcPts val="600"/>
                </a:spcAft>
              </a:pPr>
              <a:t>11</a:t>
            </a:fld>
            <a:endParaRPr lang="en-US"/>
          </a:p>
        </p:txBody>
      </p:sp>
      <p:sp>
        <p:nvSpPr>
          <p:cNvPr id="19" name="Freeform: Shape 18">
            <a:extLst>
              <a:ext uri="{FF2B5EF4-FFF2-40B4-BE49-F238E27FC236}">
                <a16:creationId xmlns:a16="http://schemas.microsoft.com/office/drawing/2014/main" id="{A0A40C28-B748-4B4A-BF04-30E783CE7F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04329"/>
            <a:ext cx="10680562" cy="1353672"/>
          </a:xfrm>
          <a:custGeom>
            <a:avLst/>
            <a:gdLst>
              <a:gd name="connsiteX0" fmla="*/ 3617689 w 10680562"/>
              <a:gd name="connsiteY0" fmla="*/ 0 h 1605023"/>
              <a:gd name="connsiteX1" fmla="*/ 3635901 w 10680562"/>
              <a:gd name="connsiteY1" fmla="*/ 7738 h 1605023"/>
              <a:gd name="connsiteX2" fmla="*/ 3690891 w 10680562"/>
              <a:gd name="connsiteY2" fmla="*/ 7049 h 1605023"/>
              <a:gd name="connsiteX3" fmla="*/ 3832247 w 10680562"/>
              <a:gd name="connsiteY3" fmla="*/ 13937 h 1605023"/>
              <a:gd name="connsiteX4" fmla="*/ 3999111 w 10680562"/>
              <a:gd name="connsiteY4" fmla="*/ 44624 h 1605023"/>
              <a:gd name="connsiteX5" fmla="*/ 4034676 w 10680562"/>
              <a:gd name="connsiteY5" fmla="*/ 48775 h 1605023"/>
              <a:gd name="connsiteX6" fmla="*/ 4065394 w 10680562"/>
              <a:gd name="connsiteY6" fmla="*/ 42879 h 1605023"/>
              <a:gd name="connsiteX7" fmla="*/ 4072648 w 10680562"/>
              <a:gd name="connsiteY7" fmla="*/ 33262 h 1605023"/>
              <a:gd name="connsiteX8" fmla="*/ 4092232 w 10680562"/>
              <a:gd name="connsiteY8" fmla="*/ 34026 h 1605023"/>
              <a:gd name="connsiteX9" fmla="*/ 4097470 w 10680562"/>
              <a:gd name="connsiteY9" fmla="*/ 32252 h 1605023"/>
              <a:gd name="connsiteX10" fmla="*/ 4127488 w 10680562"/>
              <a:gd name="connsiteY10" fmla="*/ 24056 h 1605023"/>
              <a:gd name="connsiteX11" fmla="*/ 4190803 w 10680562"/>
              <a:gd name="connsiteY11" fmla="*/ 55685 h 1605023"/>
              <a:gd name="connsiteX12" fmla="*/ 4269333 w 10680562"/>
              <a:gd name="connsiteY12" fmla="*/ 54186 h 1605023"/>
              <a:gd name="connsiteX13" fmla="*/ 4481486 w 10680562"/>
              <a:gd name="connsiteY13" fmla="*/ 116915 h 1605023"/>
              <a:gd name="connsiteX14" fmla="*/ 4651418 w 10680562"/>
              <a:gd name="connsiteY14" fmla="*/ 150071 h 1605023"/>
              <a:gd name="connsiteX15" fmla="*/ 4863575 w 10680562"/>
              <a:gd name="connsiteY15" fmla="*/ 175458 h 1605023"/>
              <a:gd name="connsiteX16" fmla="*/ 5013635 w 10680562"/>
              <a:gd name="connsiteY16" fmla="*/ 213928 h 1605023"/>
              <a:gd name="connsiteX17" fmla="*/ 5203044 w 10680562"/>
              <a:gd name="connsiteY17" fmla="*/ 228946 h 1605023"/>
              <a:gd name="connsiteX18" fmla="*/ 5207070 w 10680562"/>
              <a:gd name="connsiteY18" fmla="*/ 235105 h 1605023"/>
              <a:gd name="connsiteX19" fmla="*/ 5224253 w 10680562"/>
              <a:gd name="connsiteY19" fmla="*/ 240320 h 1605023"/>
              <a:gd name="connsiteX20" fmla="*/ 5256736 w 10680562"/>
              <a:gd name="connsiteY20" fmla="*/ 254811 h 1605023"/>
              <a:gd name="connsiteX21" fmla="*/ 5264095 w 10680562"/>
              <a:gd name="connsiteY21" fmla="*/ 253567 h 1605023"/>
              <a:gd name="connsiteX22" fmla="*/ 5315084 w 10680562"/>
              <a:gd name="connsiteY22" fmla="*/ 269264 h 1605023"/>
              <a:gd name="connsiteX23" fmla="*/ 5316393 w 10680562"/>
              <a:gd name="connsiteY23" fmla="*/ 267603 h 1605023"/>
              <a:gd name="connsiteX24" fmla="*/ 5333427 w 10680562"/>
              <a:gd name="connsiteY24" fmla="*/ 263823 h 1605023"/>
              <a:gd name="connsiteX25" fmla="*/ 5364589 w 10680562"/>
              <a:gd name="connsiteY25" fmla="*/ 260882 h 1605023"/>
              <a:gd name="connsiteX26" fmla="*/ 5443973 w 10680562"/>
              <a:gd name="connsiteY26" fmla="*/ 230866 h 1605023"/>
              <a:gd name="connsiteX27" fmla="*/ 5497201 w 10680562"/>
              <a:gd name="connsiteY27" fmla="*/ 247023 h 1605023"/>
              <a:gd name="connsiteX28" fmla="*/ 5508269 w 10680562"/>
              <a:gd name="connsiteY28" fmla="*/ 249256 h 1605023"/>
              <a:gd name="connsiteX29" fmla="*/ 5508636 w 10680562"/>
              <a:gd name="connsiteY29" fmla="*/ 248880 h 1605023"/>
              <a:gd name="connsiteX30" fmla="*/ 5520606 w 10680562"/>
              <a:gd name="connsiteY30" fmla="*/ 250400 h 1605023"/>
              <a:gd name="connsiteX31" fmla="*/ 5528451 w 10680562"/>
              <a:gd name="connsiteY31" fmla="*/ 253330 h 1605023"/>
              <a:gd name="connsiteX32" fmla="*/ 5549923 w 10680562"/>
              <a:gd name="connsiteY32" fmla="*/ 257662 h 1605023"/>
              <a:gd name="connsiteX33" fmla="*/ 5558295 w 10680562"/>
              <a:gd name="connsiteY33" fmla="*/ 256364 h 1605023"/>
              <a:gd name="connsiteX34" fmla="*/ 5664799 w 10680562"/>
              <a:gd name="connsiteY34" fmla="*/ 278924 h 1605023"/>
              <a:gd name="connsiteX35" fmla="*/ 5796160 w 10680562"/>
              <a:gd name="connsiteY35" fmla="*/ 307979 h 1605023"/>
              <a:gd name="connsiteX36" fmla="*/ 5897647 w 10680562"/>
              <a:gd name="connsiteY36" fmla="*/ 339431 h 1605023"/>
              <a:gd name="connsiteX37" fmla="*/ 5978838 w 10680562"/>
              <a:gd name="connsiteY37" fmla="*/ 367970 h 1605023"/>
              <a:gd name="connsiteX38" fmla="*/ 6050367 w 10680562"/>
              <a:gd name="connsiteY38" fmla="*/ 386341 h 1605023"/>
              <a:gd name="connsiteX39" fmla="*/ 6140609 w 10680562"/>
              <a:gd name="connsiteY39" fmla="*/ 385135 h 1605023"/>
              <a:gd name="connsiteX40" fmla="*/ 6302950 w 10680562"/>
              <a:gd name="connsiteY40" fmla="*/ 448183 h 1605023"/>
              <a:gd name="connsiteX41" fmla="*/ 6308533 w 10680562"/>
              <a:gd name="connsiteY41" fmla="*/ 448551 h 1605023"/>
              <a:gd name="connsiteX42" fmla="*/ 6340278 w 10680562"/>
              <a:gd name="connsiteY42" fmla="*/ 468555 h 1605023"/>
              <a:gd name="connsiteX43" fmla="*/ 6341685 w 10680562"/>
              <a:gd name="connsiteY43" fmla="*/ 467587 h 1605023"/>
              <a:gd name="connsiteX44" fmla="*/ 6354862 w 10680562"/>
              <a:gd name="connsiteY44" fmla="*/ 467794 h 1605023"/>
              <a:gd name="connsiteX45" fmla="*/ 6377840 w 10680562"/>
              <a:gd name="connsiteY45" fmla="*/ 471024 h 1605023"/>
              <a:gd name="connsiteX46" fmla="*/ 6442804 w 10680562"/>
              <a:gd name="connsiteY46" fmla="*/ 463091 h 1605023"/>
              <a:gd name="connsiteX47" fmla="*/ 6476009 w 10680562"/>
              <a:gd name="connsiteY47" fmla="*/ 483807 h 1605023"/>
              <a:gd name="connsiteX48" fmla="*/ 6483237 w 10680562"/>
              <a:gd name="connsiteY48" fmla="*/ 487308 h 1605023"/>
              <a:gd name="connsiteX49" fmla="*/ 6483605 w 10680562"/>
              <a:gd name="connsiteY49" fmla="*/ 487102 h 1605023"/>
              <a:gd name="connsiteX50" fmla="*/ 6491673 w 10680562"/>
              <a:gd name="connsiteY50" fmla="*/ 490243 h 1605023"/>
              <a:gd name="connsiteX51" fmla="*/ 6496411 w 10680562"/>
              <a:gd name="connsiteY51" fmla="*/ 493689 h 1605023"/>
              <a:gd name="connsiteX52" fmla="*/ 6510429 w 10680562"/>
              <a:gd name="connsiteY52" fmla="*/ 500479 h 1605023"/>
              <a:gd name="connsiteX53" fmla="*/ 6516750 w 10680562"/>
              <a:gd name="connsiteY53" fmla="*/ 500983 h 1605023"/>
              <a:gd name="connsiteX54" fmla="*/ 6580199 w 10680562"/>
              <a:gd name="connsiteY54" fmla="*/ 483318 h 1605023"/>
              <a:gd name="connsiteX55" fmla="*/ 6690237 w 10680562"/>
              <a:gd name="connsiteY55" fmla="*/ 493051 h 1605023"/>
              <a:gd name="connsiteX56" fmla="*/ 6798356 w 10680562"/>
              <a:gd name="connsiteY56" fmla="*/ 506748 h 1605023"/>
              <a:gd name="connsiteX57" fmla="*/ 6837102 w 10680562"/>
              <a:gd name="connsiteY57" fmla="*/ 513677 h 1605023"/>
              <a:gd name="connsiteX58" fmla="*/ 6907934 w 10680562"/>
              <a:gd name="connsiteY58" fmla="*/ 517339 h 1605023"/>
              <a:gd name="connsiteX59" fmla="*/ 6941474 w 10680562"/>
              <a:gd name="connsiteY59" fmla="*/ 513632 h 1605023"/>
              <a:gd name="connsiteX60" fmla="*/ 6942754 w 10680562"/>
              <a:gd name="connsiteY60" fmla="*/ 514394 h 1605023"/>
              <a:gd name="connsiteX61" fmla="*/ 6946363 w 10680562"/>
              <a:gd name="connsiteY61" fmla="*/ 511066 h 1605023"/>
              <a:gd name="connsiteX62" fmla="*/ 6952592 w 10680562"/>
              <a:gd name="connsiteY62" fmla="*/ 510252 h 1605023"/>
              <a:gd name="connsiteX63" fmla="*/ 6968398 w 10680562"/>
              <a:gd name="connsiteY63" fmla="*/ 513946 h 1605023"/>
              <a:gd name="connsiteX64" fmla="*/ 6974142 w 10680562"/>
              <a:gd name="connsiteY64" fmla="*/ 516310 h 1605023"/>
              <a:gd name="connsiteX65" fmla="*/ 6982971 w 10680562"/>
              <a:gd name="connsiteY65" fmla="*/ 517694 h 1605023"/>
              <a:gd name="connsiteX66" fmla="*/ 6983252 w 10680562"/>
              <a:gd name="connsiteY66" fmla="*/ 517416 h 1605023"/>
              <a:gd name="connsiteX67" fmla="*/ 6991400 w 10680562"/>
              <a:gd name="connsiteY67" fmla="*/ 519321 h 1605023"/>
              <a:gd name="connsiteX68" fmla="*/ 7030460 w 10680562"/>
              <a:gd name="connsiteY68" fmla="*/ 532556 h 1605023"/>
              <a:gd name="connsiteX69" fmla="*/ 7089916 w 10680562"/>
              <a:gd name="connsiteY69" fmla="*/ 511503 h 1605023"/>
              <a:gd name="connsiteX70" fmla="*/ 7113059 w 10680562"/>
              <a:gd name="connsiteY70" fmla="*/ 509904 h 1605023"/>
              <a:gd name="connsiteX71" fmla="*/ 7125755 w 10680562"/>
              <a:gd name="connsiteY71" fmla="*/ 507393 h 1605023"/>
              <a:gd name="connsiteX72" fmla="*/ 7126765 w 10680562"/>
              <a:gd name="connsiteY72" fmla="*/ 506166 h 1605023"/>
              <a:gd name="connsiteX73" fmla="*/ 7164175 w 10680562"/>
              <a:gd name="connsiteY73" fmla="*/ 519011 h 1605023"/>
              <a:gd name="connsiteX74" fmla="*/ 7169654 w 10680562"/>
              <a:gd name="connsiteY74" fmla="*/ 518219 h 1605023"/>
              <a:gd name="connsiteX75" fmla="*/ 7193386 w 10680562"/>
              <a:gd name="connsiteY75" fmla="*/ 529788 h 1605023"/>
              <a:gd name="connsiteX76" fmla="*/ 7205997 w 10680562"/>
              <a:gd name="connsiteY76" fmla="*/ 534060 h 1605023"/>
              <a:gd name="connsiteX77" fmla="*/ 7208842 w 10680562"/>
              <a:gd name="connsiteY77" fmla="*/ 538783 h 1605023"/>
              <a:gd name="connsiteX78" fmla="*/ 7227817 w 10680562"/>
              <a:gd name="connsiteY78" fmla="*/ 543304 h 1605023"/>
              <a:gd name="connsiteX79" fmla="*/ 7230267 w 10680562"/>
              <a:gd name="connsiteY79" fmla="*/ 542497 h 1605023"/>
              <a:gd name="connsiteX80" fmla="*/ 7244913 w 10680562"/>
              <a:gd name="connsiteY80" fmla="*/ 551160 h 1605023"/>
              <a:gd name="connsiteX81" fmla="*/ 7255970 w 10680562"/>
              <a:gd name="connsiteY81" fmla="*/ 564383 h 1605023"/>
              <a:gd name="connsiteX82" fmla="*/ 7421156 w 10680562"/>
              <a:gd name="connsiteY82" fmla="*/ 584155 h 1605023"/>
              <a:gd name="connsiteX83" fmla="*/ 7553166 w 10680562"/>
              <a:gd name="connsiteY83" fmla="*/ 653085 h 1605023"/>
              <a:gd name="connsiteX84" fmla="*/ 7643092 w 10680562"/>
              <a:gd name="connsiteY84" fmla="*/ 662482 h 1605023"/>
              <a:gd name="connsiteX85" fmla="*/ 7896429 w 10680562"/>
              <a:gd name="connsiteY85" fmla="*/ 689054 h 1605023"/>
              <a:gd name="connsiteX86" fmla="*/ 7954620 w 10680562"/>
              <a:gd name="connsiteY86" fmla="*/ 689481 h 1605023"/>
              <a:gd name="connsiteX87" fmla="*/ 8000803 w 10680562"/>
              <a:gd name="connsiteY87" fmla="*/ 714583 h 1605023"/>
              <a:gd name="connsiteX88" fmla="*/ 8023216 w 10680562"/>
              <a:gd name="connsiteY88" fmla="*/ 709000 h 1605023"/>
              <a:gd name="connsiteX89" fmla="*/ 8027136 w 10680562"/>
              <a:gd name="connsiteY89" fmla="*/ 707765 h 1605023"/>
              <a:gd name="connsiteX90" fmla="*/ 8041622 w 10680562"/>
              <a:gd name="connsiteY90" fmla="*/ 708731 h 1605023"/>
              <a:gd name="connsiteX91" fmla="*/ 8047209 w 10680562"/>
              <a:gd name="connsiteY91" fmla="*/ 701624 h 1605023"/>
              <a:gd name="connsiteX92" fmla="*/ 8070088 w 10680562"/>
              <a:gd name="connsiteY92" fmla="*/ 697789 h 1605023"/>
              <a:gd name="connsiteX93" fmla="*/ 8096332 w 10680562"/>
              <a:gd name="connsiteY93" fmla="*/ 701624 h 1605023"/>
              <a:gd name="connsiteX94" fmla="*/ 8219225 w 10680562"/>
              <a:gd name="connsiteY94" fmla="*/ 728069 h 1605023"/>
              <a:gd name="connsiteX95" fmla="*/ 8293793 w 10680562"/>
              <a:gd name="connsiteY95" fmla="*/ 739200 h 1605023"/>
              <a:gd name="connsiteX96" fmla="*/ 8323753 w 10680562"/>
              <a:gd name="connsiteY96" fmla="*/ 736063 h 1605023"/>
              <a:gd name="connsiteX97" fmla="*/ 8364496 w 10680562"/>
              <a:gd name="connsiteY97" fmla="*/ 736635 h 1605023"/>
              <a:gd name="connsiteX98" fmla="*/ 8437662 w 10680562"/>
              <a:gd name="connsiteY98" fmla="*/ 731942 h 1605023"/>
              <a:gd name="connsiteX99" fmla="*/ 8533764 w 10680562"/>
              <a:gd name="connsiteY99" fmla="*/ 735554 h 1605023"/>
              <a:gd name="connsiteX100" fmla="*/ 8596769 w 10680562"/>
              <a:gd name="connsiteY100" fmla="*/ 769632 h 1605023"/>
              <a:gd name="connsiteX101" fmla="*/ 8604035 w 10680562"/>
              <a:gd name="connsiteY101" fmla="*/ 764982 h 1605023"/>
              <a:gd name="connsiteX102" fmla="*/ 8650929 w 10680562"/>
              <a:gd name="connsiteY102" fmla="*/ 773164 h 1605023"/>
              <a:gd name="connsiteX103" fmla="*/ 8806497 w 10680562"/>
              <a:gd name="connsiteY103" fmla="*/ 839707 h 1605023"/>
              <a:gd name="connsiteX104" fmla="*/ 8898377 w 10680562"/>
              <a:gd name="connsiteY104" fmla="*/ 854651 h 1605023"/>
              <a:gd name="connsiteX105" fmla="*/ 8932389 w 10680562"/>
              <a:gd name="connsiteY105" fmla="*/ 853846 h 1605023"/>
              <a:gd name="connsiteX106" fmla="*/ 8989288 w 10680562"/>
              <a:gd name="connsiteY106" fmla="*/ 852877 h 1605023"/>
              <a:gd name="connsiteX107" fmla="*/ 9035275 w 10680562"/>
              <a:gd name="connsiteY107" fmla="*/ 837110 h 1605023"/>
              <a:gd name="connsiteX108" fmla="*/ 9138626 w 10680562"/>
              <a:gd name="connsiteY108" fmla="*/ 862106 h 1605023"/>
              <a:gd name="connsiteX109" fmla="*/ 9216298 w 10680562"/>
              <a:gd name="connsiteY109" fmla="*/ 858754 h 1605023"/>
              <a:gd name="connsiteX110" fmla="*/ 9259941 w 10680562"/>
              <a:gd name="connsiteY110" fmla="*/ 861843 h 1605023"/>
              <a:gd name="connsiteX111" fmla="*/ 9380407 w 10680562"/>
              <a:gd name="connsiteY111" fmla="*/ 864825 h 1605023"/>
              <a:gd name="connsiteX112" fmla="*/ 9490772 w 10680562"/>
              <a:gd name="connsiteY112" fmla="*/ 901190 h 1605023"/>
              <a:gd name="connsiteX113" fmla="*/ 9584982 w 10680562"/>
              <a:gd name="connsiteY113" fmla="*/ 935980 h 1605023"/>
              <a:gd name="connsiteX114" fmla="*/ 9759797 w 10680562"/>
              <a:gd name="connsiteY114" fmla="*/ 1010923 h 1605023"/>
              <a:gd name="connsiteX115" fmla="*/ 9834455 w 10680562"/>
              <a:gd name="connsiteY115" fmla="*/ 1082908 h 1605023"/>
              <a:gd name="connsiteX116" fmla="*/ 9939504 w 10680562"/>
              <a:gd name="connsiteY116" fmla="*/ 1110614 h 1605023"/>
              <a:gd name="connsiteX117" fmla="*/ 10077001 w 10680562"/>
              <a:gd name="connsiteY117" fmla="*/ 1160906 h 1605023"/>
              <a:gd name="connsiteX118" fmla="*/ 10178431 w 10680562"/>
              <a:gd name="connsiteY118" fmla="*/ 1244920 h 1605023"/>
              <a:gd name="connsiteX119" fmla="*/ 10248658 w 10680562"/>
              <a:gd name="connsiteY119" fmla="*/ 1309335 h 1605023"/>
              <a:gd name="connsiteX120" fmla="*/ 10414709 w 10680562"/>
              <a:gd name="connsiteY120" fmla="*/ 1388645 h 1605023"/>
              <a:gd name="connsiteX121" fmla="*/ 10592469 w 10680562"/>
              <a:gd name="connsiteY121" fmla="*/ 1543828 h 1605023"/>
              <a:gd name="connsiteX122" fmla="*/ 10674941 w 10680562"/>
              <a:gd name="connsiteY122" fmla="*/ 1597388 h 1605023"/>
              <a:gd name="connsiteX123" fmla="*/ 10680562 w 10680562"/>
              <a:gd name="connsiteY123" fmla="*/ 1605023 h 1605023"/>
              <a:gd name="connsiteX124" fmla="*/ 0 w 10680562"/>
              <a:gd name="connsiteY124" fmla="*/ 1605023 h 1605023"/>
              <a:gd name="connsiteX125" fmla="*/ 0 w 10680562"/>
              <a:gd name="connsiteY125" fmla="*/ 415048 h 1605023"/>
              <a:gd name="connsiteX126" fmla="*/ 9656 w 10680562"/>
              <a:gd name="connsiteY126" fmla="*/ 416044 h 1605023"/>
              <a:gd name="connsiteX127" fmla="*/ 179196 w 10680562"/>
              <a:gd name="connsiteY127" fmla="*/ 423071 h 1605023"/>
              <a:gd name="connsiteX128" fmla="*/ 250912 w 10680562"/>
              <a:gd name="connsiteY128" fmla="*/ 408617 h 1605023"/>
              <a:gd name="connsiteX129" fmla="*/ 291375 w 10680562"/>
              <a:gd name="connsiteY129" fmla="*/ 403710 h 1605023"/>
              <a:gd name="connsiteX130" fmla="*/ 320542 w 10680562"/>
              <a:gd name="connsiteY130" fmla="*/ 396592 h 1605023"/>
              <a:gd name="connsiteX131" fmla="*/ 522426 w 10680562"/>
              <a:gd name="connsiteY131" fmla="*/ 407158 h 1605023"/>
              <a:gd name="connsiteX132" fmla="*/ 549068 w 10680562"/>
              <a:gd name="connsiteY132" fmla="*/ 407418 h 1605023"/>
              <a:gd name="connsiteX133" fmla="*/ 571100 w 10680562"/>
              <a:gd name="connsiteY133" fmla="*/ 400562 h 1605023"/>
              <a:gd name="connsiteX134" fmla="*/ 575457 w 10680562"/>
              <a:gd name="connsiteY134" fmla="*/ 392801 h 1605023"/>
              <a:gd name="connsiteX135" fmla="*/ 589968 w 10680562"/>
              <a:gd name="connsiteY135" fmla="*/ 391807 h 1605023"/>
              <a:gd name="connsiteX136" fmla="*/ 593649 w 10680562"/>
              <a:gd name="connsiteY136" fmla="*/ 390062 h 1605023"/>
              <a:gd name="connsiteX137" fmla="*/ 614928 w 10680562"/>
              <a:gd name="connsiteY137" fmla="*/ 381544 h 1605023"/>
              <a:gd name="connsiteX138" fmla="*/ 722580 w 10680562"/>
              <a:gd name="connsiteY138" fmla="*/ 392722 h 1605023"/>
              <a:gd name="connsiteX139" fmla="*/ 946884 w 10680562"/>
              <a:gd name="connsiteY139" fmla="*/ 411854 h 1605023"/>
              <a:gd name="connsiteX140" fmla="*/ 1210905 w 10680562"/>
              <a:gd name="connsiteY140" fmla="*/ 432414 h 1605023"/>
              <a:gd name="connsiteX141" fmla="*/ 1377854 w 10680562"/>
              <a:gd name="connsiteY141" fmla="*/ 429745 h 1605023"/>
              <a:gd name="connsiteX142" fmla="*/ 1391004 w 10680562"/>
              <a:gd name="connsiteY142" fmla="*/ 441307 h 1605023"/>
              <a:gd name="connsiteX143" fmla="*/ 1406953 w 10680562"/>
              <a:gd name="connsiteY143" fmla="*/ 447889 h 1605023"/>
              <a:gd name="connsiteX144" fmla="*/ 1409246 w 10680562"/>
              <a:gd name="connsiteY144" fmla="*/ 446765 h 1605023"/>
              <a:gd name="connsiteX145" fmla="*/ 1428800 w 10680562"/>
              <a:gd name="connsiteY145" fmla="*/ 448677 h 1605023"/>
              <a:gd name="connsiteX146" fmla="*/ 1432402 w 10680562"/>
              <a:gd name="connsiteY146" fmla="*/ 452956 h 1605023"/>
              <a:gd name="connsiteX147" fmla="*/ 1606578 w 10680562"/>
              <a:gd name="connsiteY147" fmla="*/ 430870 h 1605023"/>
              <a:gd name="connsiteX148" fmla="*/ 1647476 w 10680562"/>
              <a:gd name="connsiteY148" fmla="*/ 438687 h 1605023"/>
              <a:gd name="connsiteX149" fmla="*/ 1655866 w 10680562"/>
              <a:gd name="connsiteY149" fmla="*/ 439472 h 1605023"/>
              <a:gd name="connsiteX150" fmla="*/ 1656096 w 10680562"/>
              <a:gd name="connsiteY150" fmla="*/ 439162 h 1605023"/>
              <a:gd name="connsiteX151" fmla="*/ 1670708 w 10680562"/>
              <a:gd name="connsiteY151" fmla="*/ 412530 h 1605023"/>
              <a:gd name="connsiteX152" fmla="*/ 1737953 w 10680562"/>
              <a:gd name="connsiteY152" fmla="*/ 399496 h 1605023"/>
              <a:gd name="connsiteX153" fmla="*/ 1848192 w 10680562"/>
              <a:gd name="connsiteY153" fmla="*/ 376032 h 1605023"/>
              <a:gd name="connsiteX154" fmla="*/ 1954077 w 10680562"/>
              <a:gd name="connsiteY154" fmla="*/ 352621 h 1605023"/>
              <a:gd name="connsiteX155" fmla="*/ 1993047 w 10680562"/>
              <a:gd name="connsiteY155" fmla="*/ 346068 h 1605023"/>
              <a:gd name="connsiteX156" fmla="*/ 2059719 w 10680562"/>
              <a:gd name="connsiteY156" fmla="*/ 325903 h 1605023"/>
              <a:gd name="connsiteX157" fmla="*/ 2088528 w 10680562"/>
              <a:gd name="connsiteY157" fmla="*/ 311409 h 1605023"/>
              <a:gd name="connsiteX158" fmla="*/ 2090087 w 10680562"/>
              <a:gd name="connsiteY158" fmla="*/ 311676 h 1605023"/>
              <a:gd name="connsiteX159" fmla="*/ 2091700 w 10680562"/>
              <a:gd name="connsiteY159" fmla="*/ 307455 h 1605023"/>
              <a:gd name="connsiteX160" fmla="*/ 2096989 w 10680562"/>
              <a:gd name="connsiteY160" fmla="*/ 304649 h 1605023"/>
              <a:gd name="connsiteX161" fmla="*/ 2113325 w 10680562"/>
              <a:gd name="connsiteY161" fmla="*/ 302764 h 1605023"/>
              <a:gd name="connsiteX162" fmla="*/ 2119780 w 10680562"/>
              <a:gd name="connsiteY162" fmla="*/ 303007 h 1605023"/>
              <a:gd name="connsiteX163" fmla="*/ 2128562 w 10680562"/>
              <a:gd name="connsiteY163" fmla="*/ 301336 h 1605023"/>
              <a:gd name="connsiteX164" fmla="*/ 2128679 w 10680562"/>
              <a:gd name="connsiteY164" fmla="*/ 300991 h 1605023"/>
              <a:gd name="connsiteX165" fmla="*/ 2179558 w 10680562"/>
              <a:gd name="connsiteY165" fmla="*/ 299095 h 1605023"/>
              <a:gd name="connsiteX166" fmla="*/ 2223277 w 10680562"/>
              <a:gd name="connsiteY166" fmla="*/ 260239 h 1605023"/>
              <a:gd name="connsiteX167" fmla="*/ 2243644 w 10680562"/>
              <a:gd name="connsiteY167" fmla="*/ 251110 h 1605023"/>
              <a:gd name="connsiteX168" fmla="*/ 2253986 w 10680562"/>
              <a:gd name="connsiteY168" fmla="*/ 244616 h 1605023"/>
              <a:gd name="connsiteX169" fmla="*/ 2254285 w 10680562"/>
              <a:gd name="connsiteY169" fmla="*/ 243167 h 1605023"/>
              <a:gd name="connsiteX170" fmla="*/ 2295037 w 10680562"/>
              <a:gd name="connsiteY170" fmla="*/ 242433 h 1605023"/>
              <a:gd name="connsiteX171" fmla="*/ 2299648 w 10680562"/>
              <a:gd name="connsiteY171" fmla="*/ 239896 h 1605023"/>
              <a:gd name="connsiteX172" fmla="*/ 2327237 w 10680562"/>
              <a:gd name="connsiteY172" fmla="*/ 242539 h 1605023"/>
              <a:gd name="connsiteX173" fmla="*/ 2340943 w 10680562"/>
              <a:gd name="connsiteY173" fmla="*/ 242239 h 1605023"/>
              <a:gd name="connsiteX174" fmla="*/ 2345943 w 10680562"/>
              <a:gd name="connsiteY174" fmla="*/ 245589 h 1605023"/>
              <a:gd name="connsiteX175" fmla="*/ 2365602 w 10680562"/>
              <a:gd name="connsiteY175" fmla="*/ 243403 h 1605023"/>
              <a:gd name="connsiteX176" fmla="*/ 2367433 w 10680562"/>
              <a:gd name="connsiteY176" fmla="*/ 241858 h 1605023"/>
              <a:gd name="connsiteX177" fmla="*/ 2385231 w 10680562"/>
              <a:gd name="connsiteY177" fmla="*/ 244873 h 1605023"/>
              <a:gd name="connsiteX178" fmla="*/ 2402059 w 10680562"/>
              <a:gd name="connsiteY178" fmla="*/ 253223 h 1605023"/>
              <a:gd name="connsiteX179" fmla="*/ 2719020 w 10680562"/>
              <a:gd name="connsiteY179" fmla="*/ 235271 h 1605023"/>
              <a:gd name="connsiteX180" fmla="*/ 2877308 w 10680562"/>
              <a:gd name="connsiteY180" fmla="*/ 208630 h 1605023"/>
              <a:gd name="connsiteX181" fmla="*/ 3051375 w 10680562"/>
              <a:gd name="connsiteY181" fmla="*/ 154110 h 1605023"/>
              <a:gd name="connsiteX182" fmla="*/ 3104837 w 10680562"/>
              <a:gd name="connsiteY182" fmla="*/ 135199 h 1605023"/>
              <a:gd name="connsiteX183" fmla="*/ 3159836 w 10680562"/>
              <a:gd name="connsiteY183" fmla="*/ 142694 h 1605023"/>
              <a:gd name="connsiteX184" fmla="*/ 3177510 w 10680562"/>
              <a:gd name="connsiteY184" fmla="*/ 130186 h 1605023"/>
              <a:gd name="connsiteX185" fmla="*/ 3180470 w 10680562"/>
              <a:gd name="connsiteY185" fmla="*/ 127764 h 1605023"/>
              <a:gd name="connsiteX186" fmla="*/ 3194216 w 10680562"/>
              <a:gd name="connsiteY186" fmla="*/ 123837 h 1605023"/>
              <a:gd name="connsiteX187" fmla="*/ 3214710 w 10680562"/>
              <a:gd name="connsiteY187" fmla="*/ 104451 h 1605023"/>
              <a:gd name="connsiteX188" fmla="*/ 3240671 w 10680562"/>
              <a:gd name="connsiteY188" fmla="*/ 99232 h 1605023"/>
              <a:gd name="connsiteX189" fmla="*/ 3366544 w 10680562"/>
              <a:gd name="connsiteY189" fmla="*/ 82506 h 1605023"/>
              <a:gd name="connsiteX190" fmla="*/ 3440424 w 10680562"/>
              <a:gd name="connsiteY190" fmla="*/ 67891 h 1605023"/>
              <a:gd name="connsiteX191" fmla="*/ 3466248 w 10680562"/>
              <a:gd name="connsiteY191" fmla="*/ 55103 h 1605023"/>
              <a:gd name="connsiteX192" fmla="*/ 3503820 w 10680562"/>
              <a:gd name="connsiteY192" fmla="*/ 42110 h 1605023"/>
              <a:gd name="connsiteX193" fmla="*/ 3568389 w 10680562"/>
              <a:gd name="connsiteY193" fmla="*/ 13576 h 1605023"/>
              <a:gd name="connsiteX194" fmla="*/ 3604089 w 10680562"/>
              <a:gd name="connsiteY194" fmla="*/ 6980 h 1605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680562" h="1605023">
                <a:moveTo>
                  <a:pt x="3617689" y="0"/>
                </a:moveTo>
                <a:lnTo>
                  <a:pt x="3635901" y="7738"/>
                </a:lnTo>
                <a:cubicBezTo>
                  <a:pt x="3636815" y="-13593"/>
                  <a:pt x="3674070" y="21953"/>
                  <a:pt x="3690891" y="7049"/>
                </a:cubicBezTo>
                <a:cubicBezTo>
                  <a:pt x="3723615" y="8082"/>
                  <a:pt x="3780877" y="7675"/>
                  <a:pt x="3832247" y="13937"/>
                </a:cubicBezTo>
                <a:cubicBezTo>
                  <a:pt x="3878761" y="52737"/>
                  <a:pt x="3960967" y="15082"/>
                  <a:pt x="3999111" y="44624"/>
                </a:cubicBezTo>
                <a:cubicBezTo>
                  <a:pt x="4011661" y="48427"/>
                  <a:pt x="4023440" y="49464"/>
                  <a:pt x="4034676" y="48775"/>
                </a:cubicBezTo>
                <a:lnTo>
                  <a:pt x="4065394" y="42879"/>
                </a:lnTo>
                <a:lnTo>
                  <a:pt x="4072648" y="33262"/>
                </a:lnTo>
                <a:lnTo>
                  <a:pt x="4092232" y="34026"/>
                </a:lnTo>
                <a:lnTo>
                  <a:pt x="4097470" y="32252"/>
                </a:lnTo>
                <a:cubicBezTo>
                  <a:pt x="4107476" y="28819"/>
                  <a:pt x="4117405" y="25741"/>
                  <a:pt x="4127488" y="24056"/>
                </a:cubicBezTo>
                <a:cubicBezTo>
                  <a:pt x="4122379" y="69900"/>
                  <a:pt x="4212421" y="17287"/>
                  <a:pt x="4190803" y="55685"/>
                </a:cubicBezTo>
                <a:cubicBezTo>
                  <a:pt x="4245322" y="54405"/>
                  <a:pt x="4210442" y="91290"/>
                  <a:pt x="4269333" y="54186"/>
                </a:cubicBezTo>
                <a:cubicBezTo>
                  <a:pt x="4360007" y="84494"/>
                  <a:pt x="4405441" y="66275"/>
                  <a:pt x="4481486" y="116915"/>
                </a:cubicBezTo>
                <a:cubicBezTo>
                  <a:pt x="4469366" y="96298"/>
                  <a:pt x="4624978" y="141388"/>
                  <a:pt x="4651418" y="150071"/>
                </a:cubicBezTo>
                <a:lnTo>
                  <a:pt x="4863575" y="175458"/>
                </a:lnTo>
                <a:cubicBezTo>
                  <a:pt x="4867452" y="182323"/>
                  <a:pt x="5007365" y="209256"/>
                  <a:pt x="5013635" y="213928"/>
                </a:cubicBezTo>
                <a:lnTo>
                  <a:pt x="5203044" y="228946"/>
                </a:lnTo>
                <a:lnTo>
                  <a:pt x="5207070" y="235105"/>
                </a:lnTo>
                <a:lnTo>
                  <a:pt x="5224253" y="240320"/>
                </a:lnTo>
                <a:lnTo>
                  <a:pt x="5256736" y="254811"/>
                </a:lnTo>
                <a:lnTo>
                  <a:pt x="5264095" y="253567"/>
                </a:lnTo>
                <a:lnTo>
                  <a:pt x="5315084" y="269264"/>
                </a:lnTo>
                <a:lnTo>
                  <a:pt x="5316393" y="267603"/>
                </a:lnTo>
                <a:cubicBezTo>
                  <a:pt x="5320500" y="264235"/>
                  <a:pt x="5325719" y="262424"/>
                  <a:pt x="5333427" y="263823"/>
                </a:cubicBezTo>
                <a:cubicBezTo>
                  <a:pt x="5330520" y="234164"/>
                  <a:pt x="5341605" y="254143"/>
                  <a:pt x="5364589" y="260882"/>
                </a:cubicBezTo>
                <a:cubicBezTo>
                  <a:pt x="5365199" y="216323"/>
                  <a:pt x="5425089" y="252089"/>
                  <a:pt x="5443973" y="230866"/>
                </a:cubicBezTo>
                <a:cubicBezTo>
                  <a:pt x="5460840" y="236821"/>
                  <a:pt x="5478689" y="242307"/>
                  <a:pt x="5497201" y="247023"/>
                </a:cubicBezTo>
                <a:lnTo>
                  <a:pt x="5508269" y="249256"/>
                </a:lnTo>
                <a:lnTo>
                  <a:pt x="5508636" y="248880"/>
                </a:lnTo>
                <a:cubicBezTo>
                  <a:pt x="5511356" y="248469"/>
                  <a:pt x="5515116" y="248867"/>
                  <a:pt x="5520606" y="250400"/>
                </a:cubicBezTo>
                <a:lnTo>
                  <a:pt x="5528451" y="253330"/>
                </a:lnTo>
                <a:lnTo>
                  <a:pt x="5549923" y="257662"/>
                </a:lnTo>
                <a:lnTo>
                  <a:pt x="5558295" y="256364"/>
                </a:lnTo>
                <a:lnTo>
                  <a:pt x="5664799" y="278924"/>
                </a:lnTo>
                <a:lnTo>
                  <a:pt x="5796160" y="307979"/>
                </a:lnTo>
                <a:lnTo>
                  <a:pt x="5897647" y="339431"/>
                </a:lnTo>
                <a:cubicBezTo>
                  <a:pt x="5894921" y="322560"/>
                  <a:pt x="5962532" y="357207"/>
                  <a:pt x="5978838" y="367970"/>
                </a:cubicBezTo>
                <a:cubicBezTo>
                  <a:pt x="6035145" y="375765"/>
                  <a:pt x="6006578" y="380813"/>
                  <a:pt x="6050367" y="386341"/>
                </a:cubicBezTo>
                <a:cubicBezTo>
                  <a:pt x="6051161" y="391932"/>
                  <a:pt x="6137489" y="380709"/>
                  <a:pt x="6140609" y="385135"/>
                </a:cubicBezTo>
                <a:cubicBezTo>
                  <a:pt x="6205928" y="424013"/>
                  <a:pt x="6248816" y="452185"/>
                  <a:pt x="6302950" y="448183"/>
                </a:cubicBezTo>
                <a:lnTo>
                  <a:pt x="6308533" y="448551"/>
                </a:lnTo>
                <a:lnTo>
                  <a:pt x="6340278" y="468555"/>
                </a:lnTo>
                <a:lnTo>
                  <a:pt x="6341685" y="467587"/>
                </a:lnTo>
                <a:cubicBezTo>
                  <a:pt x="6345560" y="465876"/>
                  <a:pt x="6349786" y="465470"/>
                  <a:pt x="6354862" y="467794"/>
                </a:cubicBezTo>
                <a:cubicBezTo>
                  <a:pt x="6361260" y="446013"/>
                  <a:pt x="6363438" y="462250"/>
                  <a:pt x="6377840" y="471024"/>
                </a:cubicBezTo>
                <a:cubicBezTo>
                  <a:pt x="6390990" y="439154"/>
                  <a:pt x="6423334" y="475084"/>
                  <a:pt x="6442804" y="463091"/>
                </a:cubicBezTo>
                <a:cubicBezTo>
                  <a:pt x="6453090" y="470255"/>
                  <a:pt x="6464204" y="477252"/>
                  <a:pt x="6476009" y="483807"/>
                </a:cubicBezTo>
                <a:lnTo>
                  <a:pt x="6483237" y="487308"/>
                </a:lnTo>
                <a:lnTo>
                  <a:pt x="6483605" y="487102"/>
                </a:lnTo>
                <a:cubicBezTo>
                  <a:pt x="6485654" y="487272"/>
                  <a:pt x="6488212" y="488201"/>
                  <a:pt x="6491673" y="490243"/>
                </a:cubicBezTo>
                <a:lnTo>
                  <a:pt x="6496411" y="493689"/>
                </a:lnTo>
                <a:lnTo>
                  <a:pt x="6510429" y="500479"/>
                </a:lnTo>
                <a:lnTo>
                  <a:pt x="6516750" y="500983"/>
                </a:lnTo>
                <a:cubicBezTo>
                  <a:pt x="6541864" y="496675"/>
                  <a:pt x="6554866" y="452619"/>
                  <a:pt x="6580199" y="483318"/>
                </a:cubicBezTo>
                <a:cubicBezTo>
                  <a:pt x="6622601" y="489571"/>
                  <a:pt x="6654587" y="470617"/>
                  <a:pt x="6690237" y="493051"/>
                </a:cubicBezTo>
                <a:cubicBezTo>
                  <a:pt x="6729957" y="498806"/>
                  <a:pt x="6766252" y="494451"/>
                  <a:pt x="6798356" y="506748"/>
                </a:cubicBezTo>
                <a:cubicBezTo>
                  <a:pt x="6813529" y="501270"/>
                  <a:pt x="6826992" y="500232"/>
                  <a:pt x="6837102" y="513677"/>
                </a:cubicBezTo>
                <a:cubicBezTo>
                  <a:pt x="6874837" y="515764"/>
                  <a:pt x="6887115" y="500833"/>
                  <a:pt x="6907934" y="517339"/>
                </a:cubicBezTo>
                <a:cubicBezTo>
                  <a:pt x="6934086" y="494196"/>
                  <a:pt x="6933260" y="504492"/>
                  <a:pt x="6941474" y="513632"/>
                </a:cubicBezTo>
                <a:lnTo>
                  <a:pt x="6942754" y="514394"/>
                </a:lnTo>
                <a:lnTo>
                  <a:pt x="6946363" y="511066"/>
                </a:lnTo>
                <a:lnTo>
                  <a:pt x="6952592" y="510252"/>
                </a:lnTo>
                <a:lnTo>
                  <a:pt x="6968398" y="513946"/>
                </a:lnTo>
                <a:lnTo>
                  <a:pt x="6974142" y="516310"/>
                </a:lnTo>
                <a:cubicBezTo>
                  <a:pt x="6978173" y="517574"/>
                  <a:pt x="6980948" y="517948"/>
                  <a:pt x="6982971" y="517694"/>
                </a:cubicBezTo>
                <a:lnTo>
                  <a:pt x="6983252" y="517416"/>
                </a:lnTo>
                <a:lnTo>
                  <a:pt x="6991400" y="519321"/>
                </a:lnTo>
                <a:cubicBezTo>
                  <a:pt x="7005004" y="523242"/>
                  <a:pt x="7018100" y="527732"/>
                  <a:pt x="7030460" y="532556"/>
                </a:cubicBezTo>
                <a:cubicBezTo>
                  <a:pt x="7044917" y="516932"/>
                  <a:pt x="7088472" y="545083"/>
                  <a:pt x="7089916" y="511503"/>
                </a:cubicBezTo>
                <a:cubicBezTo>
                  <a:pt x="7106785" y="517039"/>
                  <a:pt x="7114554" y="532321"/>
                  <a:pt x="7113059" y="509904"/>
                </a:cubicBezTo>
                <a:cubicBezTo>
                  <a:pt x="7118735" y="511110"/>
                  <a:pt x="7122641" y="509850"/>
                  <a:pt x="7125755" y="507393"/>
                </a:cubicBezTo>
                <a:lnTo>
                  <a:pt x="7126765" y="506166"/>
                </a:lnTo>
                <a:lnTo>
                  <a:pt x="7164175" y="519011"/>
                </a:lnTo>
                <a:lnTo>
                  <a:pt x="7169654" y="518219"/>
                </a:lnTo>
                <a:lnTo>
                  <a:pt x="7193386" y="529788"/>
                </a:lnTo>
                <a:lnTo>
                  <a:pt x="7205997" y="534060"/>
                </a:lnTo>
                <a:lnTo>
                  <a:pt x="7208842" y="538783"/>
                </a:lnTo>
                <a:cubicBezTo>
                  <a:pt x="7212314" y="541931"/>
                  <a:pt x="7217803" y="543928"/>
                  <a:pt x="7227817" y="543304"/>
                </a:cubicBezTo>
                <a:lnTo>
                  <a:pt x="7230267" y="542497"/>
                </a:lnTo>
                <a:lnTo>
                  <a:pt x="7244913" y="551160"/>
                </a:lnTo>
                <a:cubicBezTo>
                  <a:pt x="7249453" y="554807"/>
                  <a:pt x="7253253" y="559130"/>
                  <a:pt x="7255970" y="564383"/>
                </a:cubicBezTo>
                <a:cubicBezTo>
                  <a:pt x="7315146" y="548103"/>
                  <a:pt x="7361553" y="579076"/>
                  <a:pt x="7421156" y="584155"/>
                </a:cubicBezTo>
                <a:cubicBezTo>
                  <a:pt x="7465612" y="613750"/>
                  <a:pt x="7546249" y="613142"/>
                  <a:pt x="7553166" y="653085"/>
                </a:cubicBezTo>
                <a:cubicBezTo>
                  <a:pt x="7562552" y="609214"/>
                  <a:pt x="7673998" y="724531"/>
                  <a:pt x="7643092" y="662482"/>
                </a:cubicBezTo>
                <a:lnTo>
                  <a:pt x="7896429" y="689054"/>
                </a:lnTo>
                <a:cubicBezTo>
                  <a:pt x="7940867" y="662251"/>
                  <a:pt x="7914217" y="689365"/>
                  <a:pt x="7954620" y="689481"/>
                </a:cubicBezTo>
                <a:cubicBezTo>
                  <a:pt x="7937756" y="718000"/>
                  <a:pt x="8005608" y="680123"/>
                  <a:pt x="8000803" y="714583"/>
                </a:cubicBezTo>
                <a:cubicBezTo>
                  <a:pt x="8008309" y="713512"/>
                  <a:pt x="8015731" y="711389"/>
                  <a:pt x="8023216" y="709000"/>
                </a:cubicBezTo>
                <a:lnTo>
                  <a:pt x="8027136" y="707765"/>
                </a:lnTo>
                <a:lnTo>
                  <a:pt x="8041622" y="708731"/>
                </a:lnTo>
                <a:lnTo>
                  <a:pt x="8047209" y="701624"/>
                </a:lnTo>
                <a:lnTo>
                  <a:pt x="8070088" y="697789"/>
                </a:lnTo>
                <a:cubicBezTo>
                  <a:pt x="8078424" y="697492"/>
                  <a:pt x="8087123" y="698508"/>
                  <a:pt x="8096332" y="701624"/>
                </a:cubicBezTo>
                <a:cubicBezTo>
                  <a:pt x="8123926" y="724651"/>
                  <a:pt x="8185640" y="697894"/>
                  <a:pt x="8219225" y="728069"/>
                </a:cubicBezTo>
                <a:cubicBezTo>
                  <a:pt x="8232644" y="736562"/>
                  <a:pt x="8280723" y="746936"/>
                  <a:pt x="8293793" y="739200"/>
                </a:cubicBezTo>
                <a:cubicBezTo>
                  <a:pt x="8304636" y="739365"/>
                  <a:pt x="8314843" y="745516"/>
                  <a:pt x="8323753" y="736063"/>
                </a:cubicBezTo>
                <a:cubicBezTo>
                  <a:pt x="8336542" y="725164"/>
                  <a:pt x="8363344" y="752699"/>
                  <a:pt x="8364496" y="736635"/>
                </a:cubicBezTo>
                <a:cubicBezTo>
                  <a:pt x="8383724" y="755702"/>
                  <a:pt x="8414211" y="733717"/>
                  <a:pt x="8437662" y="731942"/>
                </a:cubicBezTo>
                <a:cubicBezTo>
                  <a:pt x="8451685" y="749699"/>
                  <a:pt x="8487061" y="728469"/>
                  <a:pt x="8533764" y="735554"/>
                </a:cubicBezTo>
                <a:cubicBezTo>
                  <a:pt x="8548878" y="755832"/>
                  <a:pt x="8565301" y="740114"/>
                  <a:pt x="8596769" y="769632"/>
                </a:cubicBezTo>
                <a:cubicBezTo>
                  <a:pt x="8598880" y="767829"/>
                  <a:pt x="8601326" y="766261"/>
                  <a:pt x="8604035" y="764982"/>
                </a:cubicBezTo>
                <a:cubicBezTo>
                  <a:pt x="8619777" y="757551"/>
                  <a:pt x="8640772" y="761213"/>
                  <a:pt x="8650929" y="773164"/>
                </a:cubicBezTo>
                <a:cubicBezTo>
                  <a:pt x="8702615" y="814545"/>
                  <a:pt x="8757170" y="823762"/>
                  <a:pt x="8806497" y="839707"/>
                </a:cubicBezTo>
                <a:cubicBezTo>
                  <a:pt x="8863157" y="854381"/>
                  <a:pt x="8833749" y="812347"/>
                  <a:pt x="8898377" y="854651"/>
                </a:cubicBezTo>
                <a:cubicBezTo>
                  <a:pt x="8909161" y="844048"/>
                  <a:pt x="8918437" y="845186"/>
                  <a:pt x="8932389" y="853846"/>
                </a:cubicBezTo>
                <a:cubicBezTo>
                  <a:pt x="8960146" y="860074"/>
                  <a:pt x="8965550" y="829338"/>
                  <a:pt x="8989288" y="852877"/>
                </a:cubicBezTo>
                <a:cubicBezTo>
                  <a:pt x="8988278" y="835633"/>
                  <a:pt x="9043995" y="856467"/>
                  <a:pt x="9035275" y="837110"/>
                </a:cubicBezTo>
                <a:cubicBezTo>
                  <a:pt x="9060165" y="838647"/>
                  <a:pt x="9108456" y="858499"/>
                  <a:pt x="9138626" y="862106"/>
                </a:cubicBezTo>
                <a:cubicBezTo>
                  <a:pt x="9165080" y="876547"/>
                  <a:pt x="9174888" y="860404"/>
                  <a:pt x="9216298" y="858754"/>
                </a:cubicBezTo>
                <a:cubicBezTo>
                  <a:pt x="9230418" y="871192"/>
                  <a:pt x="9244774" y="868822"/>
                  <a:pt x="9259941" y="861843"/>
                </a:cubicBezTo>
                <a:cubicBezTo>
                  <a:pt x="9297647" y="870955"/>
                  <a:pt x="9335980" y="863006"/>
                  <a:pt x="9380407" y="864825"/>
                </a:cubicBezTo>
                <a:cubicBezTo>
                  <a:pt x="9424338" y="883720"/>
                  <a:pt x="9443322" y="899138"/>
                  <a:pt x="9490772" y="901190"/>
                </a:cubicBezTo>
                <a:cubicBezTo>
                  <a:pt x="9530410" y="933396"/>
                  <a:pt x="9546422" y="928548"/>
                  <a:pt x="9584982" y="935980"/>
                </a:cubicBezTo>
                <a:cubicBezTo>
                  <a:pt x="9629819" y="954269"/>
                  <a:pt x="9718219" y="986435"/>
                  <a:pt x="9759797" y="1010923"/>
                </a:cubicBezTo>
                <a:cubicBezTo>
                  <a:pt x="9801376" y="1035410"/>
                  <a:pt x="9804503" y="1066293"/>
                  <a:pt x="9834455" y="1082908"/>
                </a:cubicBezTo>
                <a:cubicBezTo>
                  <a:pt x="9864406" y="1099522"/>
                  <a:pt x="9891608" y="1087791"/>
                  <a:pt x="9939504" y="1110614"/>
                </a:cubicBezTo>
                <a:cubicBezTo>
                  <a:pt x="9978150" y="1098522"/>
                  <a:pt x="10034187" y="1166580"/>
                  <a:pt x="10077001" y="1160906"/>
                </a:cubicBezTo>
                <a:cubicBezTo>
                  <a:pt x="10084861" y="1190721"/>
                  <a:pt x="10164307" y="1234884"/>
                  <a:pt x="10178431" y="1244920"/>
                </a:cubicBezTo>
                <a:cubicBezTo>
                  <a:pt x="10210316" y="1215779"/>
                  <a:pt x="10222273" y="1306394"/>
                  <a:pt x="10248658" y="1309335"/>
                </a:cubicBezTo>
                <a:lnTo>
                  <a:pt x="10414709" y="1388645"/>
                </a:lnTo>
                <a:cubicBezTo>
                  <a:pt x="10473963" y="1440373"/>
                  <a:pt x="10538857" y="1454568"/>
                  <a:pt x="10592469" y="1543828"/>
                </a:cubicBezTo>
                <a:cubicBezTo>
                  <a:pt x="10651538" y="1531501"/>
                  <a:pt x="10660082" y="1567462"/>
                  <a:pt x="10674941" y="1597388"/>
                </a:cubicBezTo>
                <a:lnTo>
                  <a:pt x="10680562" y="1605023"/>
                </a:lnTo>
                <a:lnTo>
                  <a:pt x="0" y="1605023"/>
                </a:lnTo>
                <a:lnTo>
                  <a:pt x="0" y="415048"/>
                </a:lnTo>
                <a:lnTo>
                  <a:pt x="9656" y="416044"/>
                </a:lnTo>
                <a:cubicBezTo>
                  <a:pt x="66794" y="420549"/>
                  <a:pt x="142962" y="423374"/>
                  <a:pt x="179196" y="423071"/>
                </a:cubicBezTo>
                <a:cubicBezTo>
                  <a:pt x="202136" y="418172"/>
                  <a:pt x="228694" y="392385"/>
                  <a:pt x="250912" y="408617"/>
                </a:cubicBezTo>
                <a:cubicBezTo>
                  <a:pt x="249389" y="392611"/>
                  <a:pt x="280512" y="416185"/>
                  <a:pt x="291375" y="403710"/>
                </a:cubicBezTo>
                <a:cubicBezTo>
                  <a:pt x="298635" y="393187"/>
                  <a:pt x="309770" y="397885"/>
                  <a:pt x="320542" y="396592"/>
                </a:cubicBezTo>
                <a:cubicBezTo>
                  <a:pt x="359051" y="397166"/>
                  <a:pt x="484339" y="405354"/>
                  <a:pt x="522426" y="407158"/>
                </a:cubicBezTo>
                <a:cubicBezTo>
                  <a:pt x="532069" y="408997"/>
                  <a:pt x="540856" y="408831"/>
                  <a:pt x="549068" y="407418"/>
                </a:cubicBezTo>
                <a:lnTo>
                  <a:pt x="571100" y="400562"/>
                </a:lnTo>
                <a:lnTo>
                  <a:pt x="575457" y="392801"/>
                </a:lnTo>
                <a:lnTo>
                  <a:pt x="589968" y="391807"/>
                </a:lnTo>
                <a:lnTo>
                  <a:pt x="593649" y="390062"/>
                </a:lnTo>
                <a:cubicBezTo>
                  <a:pt x="600667" y="386700"/>
                  <a:pt x="607669" y="383607"/>
                  <a:pt x="614928" y="381544"/>
                </a:cubicBezTo>
                <a:cubicBezTo>
                  <a:pt x="636416" y="381988"/>
                  <a:pt x="667253" y="387671"/>
                  <a:pt x="722580" y="392722"/>
                </a:cubicBezTo>
                <a:cubicBezTo>
                  <a:pt x="792539" y="408114"/>
                  <a:pt x="885615" y="380106"/>
                  <a:pt x="946884" y="411854"/>
                </a:cubicBezTo>
                <a:cubicBezTo>
                  <a:pt x="1028270" y="418469"/>
                  <a:pt x="1139077" y="429433"/>
                  <a:pt x="1210905" y="432414"/>
                </a:cubicBezTo>
                <a:cubicBezTo>
                  <a:pt x="1270803" y="429423"/>
                  <a:pt x="1321921" y="453757"/>
                  <a:pt x="1377854" y="429745"/>
                </a:cubicBezTo>
                <a:cubicBezTo>
                  <a:pt x="1381419" y="434564"/>
                  <a:pt x="1385901" y="438319"/>
                  <a:pt x="1391004" y="441307"/>
                </a:cubicBezTo>
                <a:lnTo>
                  <a:pt x="1406953" y="447889"/>
                </a:lnTo>
                <a:lnTo>
                  <a:pt x="1409246" y="446765"/>
                </a:lnTo>
                <a:cubicBezTo>
                  <a:pt x="1419066" y="444804"/>
                  <a:pt x="1424836" y="446037"/>
                  <a:pt x="1428800" y="448677"/>
                </a:cubicBezTo>
                <a:lnTo>
                  <a:pt x="1432402" y="452956"/>
                </a:lnTo>
                <a:lnTo>
                  <a:pt x="1606578" y="430870"/>
                </a:lnTo>
                <a:cubicBezTo>
                  <a:pt x="1619625" y="433971"/>
                  <a:pt x="1633347" y="436643"/>
                  <a:pt x="1647476" y="438687"/>
                </a:cubicBezTo>
                <a:lnTo>
                  <a:pt x="1655866" y="439472"/>
                </a:lnTo>
                <a:lnTo>
                  <a:pt x="1656096" y="439162"/>
                </a:lnTo>
                <a:cubicBezTo>
                  <a:pt x="1658061" y="438636"/>
                  <a:pt x="1666503" y="411823"/>
                  <a:pt x="1670708" y="412530"/>
                </a:cubicBezTo>
                <a:lnTo>
                  <a:pt x="1737953" y="399496"/>
                </a:lnTo>
                <a:lnTo>
                  <a:pt x="1848192" y="376032"/>
                </a:lnTo>
                <a:cubicBezTo>
                  <a:pt x="1887458" y="368088"/>
                  <a:pt x="1918458" y="352092"/>
                  <a:pt x="1954077" y="352621"/>
                </a:cubicBezTo>
                <a:cubicBezTo>
                  <a:pt x="1965180" y="342609"/>
                  <a:pt x="1976973" y="337201"/>
                  <a:pt x="1993047" y="346068"/>
                </a:cubicBezTo>
                <a:cubicBezTo>
                  <a:pt x="2028636" y="335449"/>
                  <a:pt x="2032293" y="317806"/>
                  <a:pt x="2059719" y="325903"/>
                </a:cubicBezTo>
                <a:cubicBezTo>
                  <a:pt x="2071905" y="296194"/>
                  <a:pt x="2076373" y="305826"/>
                  <a:pt x="2088528" y="311409"/>
                </a:cubicBezTo>
                <a:lnTo>
                  <a:pt x="2090087" y="311676"/>
                </a:lnTo>
                <a:lnTo>
                  <a:pt x="2091700" y="307455"/>
                </a:lnTo>
                <a:lnTo>
                  <a:pt x="2096989" y="304649"/>
                </a:lnTo>
                <a:lnTo>
                  <a:pt x="2113325" y="302764"/>
                </a:lnTo>
                <a:lnTo>
                  <a:pt x="2119780" y="303007"/>
                </a:lnTo>
                <a:cubicBezTo>
                  <a:pt x="2124111" y="302819"/>
                  <a:pt x="2126840" y="302239"/>
                  <a:pt x="2128562" y="301336"/>
                </a:cubicBezTo>
                <a:cubicBezTo>
                  <a:pt x="2128600" y="301221"/>
                  <a:pt x="2128640" y="301107"/>
                  <a:pt x="2128679" y="300991"/>
                </a:cubicBezTo>
                <a:lnTo>
                  <a:pt x="2179558" y="299095"/>
                </a:lnTo>
                <a:cubicBezTo>
                  <a:pt x="2184857" y="280099"/>
                  <a:pt x="2238998" y="291238"/>
                  <a:pt x="2223277" y="260239"/>
                </a:cubicBezTo>
                <a:cubicBezTo>
                  <a:pt x="2241523" y="259676"/>
                  <a:pt x="2256386" y="270988"/>
                  <a:pt x="2243644" y="251110"/>
                </a:cubicBezTo>
                <a:cubicBezTo>
                  <a:pt x="2249448" y="250324"/>
                  <a:pt x="2252382" y="247882"/>
                  <a:pt x="2253986" y="244616"/>
                </a:cubicBezTo>
                <a:lnTo>
                  <a:pt x="2254285" y="243167"/>
                </a:lnTo>
                <a:lnTo>
                  <a:pt x="2295037" y="242433"/>
                </a:lnTo>
                <a:lnTo>
                  <a:pt x="2299648" y="239896"/>
                </a:lnTo>
                <a:lnTo>
                  <a:pt x="2327237" y="242539"/>
                </a:lnTo>
                <a:lnTo>
                  <a:pt x="2340943" y="242239"/>
                </a:lnTo>
                <a:lnTo>
                  <a:pt x="2345943" y="245589"/>
                </a:lnTo>
                <a:cubicBezTo>
                  <a:pt x="2350718" y="247299"/>
                  <a:pt x="2356754" y="247292"/>
                  <a:pt x="2365602" y="243403"/>
                </a:cubicBezTo>
                <a:lnTo>
                  <a:pt x="2367433" y="241858"/>
                </a:lnTo>
                <a:lnTo>
                  <a:pt x="2385231" y="244873"/>
                </a:lnTo>
                <a:cubicBezTo>
                  <a:pt x="2391237" y="246682"/>
                  <a:pt x="2396907" y="249351"/>
                  <a:pt x="2402059" y="253223"/>
                </a:cubicBezTo>
                <a:cubicBezTo>
                  <a:pt x="2457690" y="251623"/>
                  <a:pt x="2639813" y="242704"/>
                  <a:pt x="2719020" y="235271"/>
                </a:cubicBezTo>
                <a:cubicBezTo>
                  <a:pt x="2762954" y="229515"/>
                  <a:pt x="2821915" y="222156"/>
                  <a:pt x="2877308" y="208630"/>
                </a:cubicBezTo>
                <a:cubicBezTo>
                  <a:pt x="2947949" y="226393"/>
                  <a:pt x="2978035" y="153757"/>
                  <a:pt x="3051375" y="154110"/>
                </a:cubicBezTo>
                <a:cubicBezTo>
                  <a:pt x="3078434" y="115011"/>
                  <a:pt x="3067807" y="148493"/>
                  <a:pt x="3104837" y="135199"/>
                </a:cubicBezTo>
                <a:cubicBezTo>
                  <a:pt x="3103880" y="166713"/>
                  <a:pt x="3146743" y="109780"/>
                  <a:pt x="3159836" y="142694"/>
                </a:cubicBezTo>
                <a:cubicBezTo>
                  <a:pt x="3166160" y="139232"/>
                  <a:pt x="3171875" y="134841"/>
                  <a:pt x="3177510" y="130186"/>
                </a:cubicBezTo>
                <a:lnTo>
                  <a:pt x="3180470" y="127764"/>
                </a:lnTo>
                <a:lnTo>
                  <a:pt x="3194216" y="123837"/>
                </a:lnTo>
                <a:lnTo>
                  <a:pt x="3214710" y="104451"/>
                </a:lnTo>
                <a:cubicBezTo>
                  <a:pt x="3222186" y="101416"/>
                  <a:pt x="3230663" y="99454"/>
                  <a:pt x="3240671" y="99232"/>
                </a:cubicBezTo>
                <a:cubicBezTo>
                  <a:pt x="3277606" y="111009"/>
                  <a:pt x="3320498" y="66221"/>
                  <a:pt x="3366544" y="82506"/>
                </a:cubicBezTo>
                <a:cubicBezTo>
                  <a:pt x="3383134" y="85775"/>
                  <a:pt x="3432393" y="79256"/>
                  <a:pt x="3440424" y="67891"/>
                </a:cubicBezTo>
                <a:cubicBezTo>
                  <a:pt x="3450432" y="64444"/>
                  <a:pt x="3462892" y="66649"/>
                  <a:pt x="3466248" y="55103"/>
                </a:cubicBezTo>
                <a:cubicBezTo>
                  <a:pt x="3472418" y="40954"/>
                  <a:pt x="3510917" y="57092"/>
                  <a:pt x="3503820" y="42110"/>
                </a:cubicBezTo>
                <a:lnTo>
                  <a:pt x="3568389" y="13576"/>
                </a:lnTo>
                <a:cubicBezTo>
                  <a:pt x="3579310" y="19318"/>
                  <a:pt x="3590168" y="14433"/>
                  <a:pt x="3604089" y="6980"/>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72336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331648" cy="1978172"/>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36649" y="488969"/>
                  <a:pt x="9316893" y="491390"/>
                </a:cubicBezTo>
                <a:cubicBezTo>
                  <a:pt x="9298834" y="504511"/>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79948" y="576062"/>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407128" y="961344"/>
                </a:lnTo>
                <a:lnTo>
                  <a:pt x="8380548" y="987916"/>
                </a:lnTo>
                <a:lnTo>
                  <a:pt x="8379462" y="987106"/>
                </a:lnTo>
                <a:cubicBezTo>
                  <a:pt x="8376507" y="985864"/>
                  <a:pt x="8373362" y="986042"/>
                  <a:pt x="8369725" y="989186"/>
                </a:cubicBezTo>
                <a:cubicBezTo>
                  <a:pt x="8357221" y="990792"/>
                  <a:pt x="8319237" y="991089"/>
                  <a:pt x="8304438" y="996739"/>
                </a:cubicBezTo>
                <a:cubicBezTo>
                  <a:pt x="8297193" y="1005683"/>
                  <a:pt x="8289328" y="1014568"/>
                  <a:pt x="8280929" y="1023089"/>
                </a:cubicBezTo>
                <a:lnTo>
                  <a:pt x="8275760" y="1027772"/>
                </a:lnTo>
                <a:lnTo>
                  <a:pt x="8275478" y="1027605"/>
                </a:lnTo>
                <a:cubicBezTo>
                  <a:pt x="8273970" y="1028076"/>
                  <a:pt x="8272124" y="1029408"/>
                  <a:pt x="8269666"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43525" y="1179064"/>
                </a:lnTo>
                <a:lnTo>
                  <a:pt x="7685942" y="1233723"/>
                </a:lnTo>
                <a:lnTo>
                  <a:pt x="7586920" y="1261888"/>
                </a:lnTo>
                <a:cubicBezTo>
                  <a:pt x="7556723" y="1298911"/>
                  <a:pt x="7489186" y="1249860"/>
                  <a:pt x="7486100" y="1292563"/>
                </a:cubicBezTo>
                <a:cubicBezTo>
                  <a:pt x="7454875" y="1308356"/>
                  <a:pt x="7449202" y="1300366"/>
                  <a:pt x="7407190" y="1314737"/>
                </a:cubicBezTo>
                <a:cubicBezTo>
                  <a:pt x="7368386" y="1364011"/>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23400" y="1671703"/>
                  <a:pt x="5529437" y="1636968"/>
                </a:cubicBezTo>
                <a:cubicBezTo>
                  <a:pt x="5500069" y="1636638"/>
                  <a:pt x="5481558" y="1636672"/>
                  <a:pt x="5440853" y="1657958"/>
                </a:cubicBezTo>
                <a:cubicBezTo>
                  <a:pt x="5340428" y="1673293"/>
                  <a:pt x="5074771" y="1739921"/>
                  <a:pt x="4945936" y="1713743"/>
                </a:cubicBezTo>
                <a:cubicBezTo>
                  <a:pt x="4914142" y="1717597"/>
                  <a:pt x="4837317" y="1726609"/>
                  <a:pt x="4818446" y="1726895"/>
                </a:cubicBezTo>
                <a:lnTo>
                  <a:pt x="4813657" y="1730706"/>
                </a:lnTo>
                <a:lnTo>
                  <a:pt x="4759058" y="1766533"/>
                </a:lnTo>
                <a:cubicBezTo>
                  <a:pt x="4747481" y="1770744"/>
                  <a:pt x="4734604" y="1772921"/>
                  <a:pt x="4719749" y="1771811"/>
                </a:cubicBezTo>
                <a:cubicBezTo>
                  <a:pt x="4667035" y="1745585"/>
                  <a:pt x="4634134" y="1775931"/>
                  <a:pt x="4568686" y="1786141"/>
                </a:cubicBezTo>
                <a:cubicBezTo>
                  <a:pt x="4544667" y="1777910"/>
                  <a:pt x="4432547" y="1778168"/>
                  <a:pt x="4418751" y="1796932"/>
                </a:cubicBezTo>
                <a:cubicBezTo>
                  <a:pt x="4403360" y="1801488"/>
                  <a:pt x="4385278" y="1795746"/>
                  <a:pt x="4378377" y="1815528"/>
                </a:cubicBezTo>
                <a:cubicBezTo>
                  <a:pt x="4366870" y="1839461"/>
                  <a:pt x="4312575" y="1805339"/>
                  <a:pt x="4320575" y="1832722"/>
                </a:cubicBezTo>
                <a:cubicBezTo>
                  <a:pt x="4282030" y="1809397"/>
                  <a:pt x="4252210" y="1859755"/>
                  <a:pt x="4220200" y="1873173"/>
                </a:cubicBezTo>
                <a:cubicBezTo>
                  <a:pt x="4189784" y="1872580"/>
                  <a:pt x="4175475" y="1885756"/>
                  <a:pt x="4105361" y="1894711"/>
                </a:cubicBezTo>
                <a:cubicBezTo>
                  <a:pt x="4071894" y="1867524"/>
                  <a:pt x="4035294" y="1916372"/>
                  <a:pt x="3973223" y="1881015"/>
                </a:cubicBezTo>
                <a:cubicBezTo>
                  <a:pt x="3971330" y="1884974"/>
                  <a:pt x="3952843" y="1881390"/>
                  <a:pt x="3900992" y="1880603"/>
                </a:cubicBezTo>
                <a:cubicBezTo>
                  <a:pt x="3849141" y="1879815"/>
                  <a:pt x="3740259" y="1879432"/>
                  <a:pt x="3662119" y="1876289"/>
                </a:cubicBezTo>
                <a:cubicBezTo>
                  <a:pt x="3573420" y="1876991"/>
                  <a:pt x="3613412" y="1915150"/>
                  <a:pt x="3496919" y="1873180"/>
                </a:cubicBezTo>
                <a:cubicBezTo>
                  <a:pt x="3488062" y="1895719"/>
                  <a:pt x="3474293" y="1897950"/>
                  <a:pt x="3449433" y="1889681"/>
                </a:cubicBezTo>
                <a:cubicBezTo>
                  <a:pt x="3406553" y="1891629"/>
                  <a:pt x="3417350" y="1945453"/>
                  <a:pt x="3369766" y="1916653"/>
                </a:cubicBezTo>
                <a:cubicBezTo>
                  <a:pt x="3338805" y="1929531"/>
                  <a:pt x="3310151" y="1915620"/>
                  <a:pt x="3290336" y="1925039"/>
                </a:cubicBezTo>
                <a:lnTo>
                  <a:pt x="3224897" y="1943733"/>
                </a:lnTo>
                <a:cubicBezTo>
                  <a:pt x="3188693" y="1949271"/>
                  <a:pt x="3178540" y="1909145"/>
                  <a:pt x="3161463" y="1946591"/>
                </a:cubicBezTo>
                <a:lnTo>
                  <a:pt x="3157504" y="1957276"/>
                </a:lnTo>
                <a:lnTo>
                  <a:pt x="3115176" y="1943459"/>
                </a:lnTo>
                <a:cubicBezTo>
                  <a:pt x="3095397" y="1937281"/>
                  <a:pt x="3080878" y="1929976"/>
                  <a:pt x="3038835" y="1920210"/>
                </a:cubicBezTo>
                <a:cubicBezTo>
                  <a:pt x="3011900" y="1947086"/>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1037" y="1967486"/>
                  <a:pt x="2001803" y="1954594"/>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391573" y="1790862"/>
                  <a:pt x="1332568" y="1793149"/>
                </a:cubicBezTo>
                <a:cubicBezTo>
                  <a:pt x="1236287" y="1833446"/>
                  <a:pt x="1335185" y="1756546"/>
                  <a:pt x="1186881" y="1768613"/>
                </a:cubicBezTo>
                <a:cubicBezTo>
                  <a:pt x="1178443" y="1775469"/>
                  <a:pt x="1160576" y="1767918"/>
                  <a:pt x="1162595" y="1758337"/>
                </a:cubicBezTo>
                <a:cubicBezTo>
                  <a:pt x="1153167" y="1761117"/>
                  <a:pt x="1130472" y="1779083"/>
                  <a:pt x="1128523" y="1763621"/>
                </a:cubicBezTo>
                <a:cubicBezTo>
                  <a:pt x="1081415" y="1760756"/>
                  <a:pt x="1034361" y="1768718"/>
                  <a:pt x="991903" y="1786741"/>
                </a:cubicBezTo>
                <a:cubicBezTo>
                  <a:pt x="966383" y="1781126"/>
                  <a:pt x="949501" y="1831241"/>
                  <a:pt x="883960" y="1822386"/>
                </a:cubicBezTo>
                <a:cubicBezTo>
                  <a:pt x="831931" y="1790865"/>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1">
            <a:extLst>
              <a:ext uri="{FF2B5EF4-FFF2-40B4-BE49-F238E27FC236}">
                <a16:creationId xmlns:a16="http://schemas.microsoft.com/office/drawing/2014/main" id="{867950C8-0B41-41E0-8911-11EDDC25E32C}"/>
              </a:ext>
            </a:extLst>
          </p:cNvPr>
          <p:cNvSpPr>
            <a:spLocks noGrp="1"/>
          </p:cNvSpPr>
          <p:nvPr>
            <p:ph type="title"/>
          </p:nvPr>
        </p:nvSpPr>
        <p:spPr>
          <a:xfrm>
            <a:off x="1050879" y="609601"/>
            <a:ext cx="9810604" cy="1216024"/>
          </a:xfrm>
        </p:spPr>
        <p:txBody>
          <a:bodyPr>
            <a:normAutofit/>
          </a:bodyPr>
          <a:lstStyle/>
          <a:p>
            <a:r>
              <a:rPr lang="en-US" dirty="0"/>
              <a:t>Literature Review </a:t>
            </a:r>
            <a:endParaRPr lang="en-US"/>
          </a:p>
        </p:txBody>
      </p:sp>
      <p:sp>
        <p:nvSpPr>
          <p:cNvPr id="8" name="Content Placeholder 2">
            <a:extLst>
              <a:ext uri="{FF2B5EF4-FFF2-40B4-BE49-F238E27FC236}">
                <a16:creationId xmlns:a16="http://schemas.microsoft.com/office/drawing/2014/main" id="{B189687D-2421-48F0-8FAA-124A128E76C4}"/>
              </a:ext>
            </a:extLst>
          </p:cNvPr>
          <p:cNvSpPr>
            <a:spLocks noGrp="1"/>
          </p:cNvSpPr>
          <p:nvPr>
            <p:ph idx="1"/>
          </p:nvPr>
        </p:nvSpPr>
        <p:spPr>
          <a:xfrm>
            <a:off x="88073" y="1978172"/>
            <a:ext cx="11501305" cy="955271"/>
          </a:xfrm>
        </p:spPr>
        <p:txBody>
          <a:bodyPr>
            <a:normAutofit/>
          </a:bodyPr>
          <a:lstStyle/>
          <a:p>
            <a:pPr marL="0" indent="0">
              <a:buNone/>
            </a:pPr>
            <a:r>
              <a:rPr lang="en-US" dirty="0"/>
              <a:t>The results for global air quality change due to COVID-19 lockdown show that globally the air quality has been improved [1-3].  </a:t>
            </a:r>
          </a:p>
        </p:txBody>
      </p:sp>
      <p:sp>
        <p:nvSpPr>
          <p:cNvPr id="19" name="Freeform: Shape 18">
            <a:extLst>
              <a:ext uri="{FF2B5EF4-FFF2-40B4-BE49-F238E27FC236}">
                <a16:creationId xmlns:a16="http://schemas.microsoft.com/office/drawing/2014/main" id="{C64E267B-3F5A-4357-9E7F-C5FBE5D3B1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0426" y="5902730"/>
            <a:ext cx="5741575" cy="955271"/>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39115" y="949326"/>
                </a:lnTo>
                <a:cubicBezTo>
                  <a:pt x="57701" y="947335"/>
                  <a:pt x="76089" y="946141"/>
                  <a:pt x="93851" y="945611"/>
                </a:cubicBezTo>
                <a:cubicBezTo>
                  <a:pt x="99905" y="923404"/>
                  <a:pt x="170209" y="932855"/>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282041" y="871263"/>
                </a:lnTo>
                <a:lnTo>
                  <a:pt x="299711" y="870064"/>
                </a:lnTo>
                <a:lnTo>
                  <a:pt x="306299" y="873609"/>
                </a:lnTo>
                <a:cubicBezTo>
                  <a:pt x="312531" y="875279"/>
                  <a:pt x="320316" y="874896"/>
                  <a:pt x="331571" y="869866"/>
                </a:cubicBezTo>
                <a:lnTo>
                  <a:pt x="333872" y="867971"/>
                </a:lnTo>
                <a:lnTo>
                  <a:pt x="356953" y="870334"/>
                </a:lnTo>
                <a:cubicBezTo>
                  <a:pt x="364772" y="872042"/>
                  <a:pt x="372199" y="874762"/>
                  <a:pt x="379005" y="878900"/>
                </a:cubicBezTo>
                <a:cubicBezTo>
                  <a:pt x="436788" y="836391"/>
                  <a:pt x="512367" y="847456"/>
                  <a:pt x="585428" y="826440"/>
                </a:cubicBezTo>
                <a:cubicBezTo>
                  <a:pt x="600236" y="776571"/>
                  <a:pt x="751447" y="800939"/>
                  <a:pt x="787156" y="838447"/>
                </a:cubicBezTo>
                <a:cubicBezTo>
                  <a:pt x="767750" y="789794"/>
                  <a:pt x="977582" y="857915"/>
                  <a:pt x="898586" y="808502"/>
                </a:cubicBezTo>
                <a:cubicBezTo>
                  <a:pt x="926099" y="807167"/>
                  <a:pt x="944922" y="782490"/>
                  <a:pt x="924063" y="770210"/>
                </a:cubicBezTo>
                <a:cubicBezTo>
                  <a:pt x="1015917" y="786259"/>
                  <a:pt x="1117953" y="728408"/>
                  <a:pt x="1212574" y="724238"/>
                </a:cubicBezTo>
                <a:cubicBezTo>
                  <a:pt x="1245879" y="677520"/>
                  <a:pt x="1233543" y="716744"/>
                  <a:pt x="1280768" y="699122"/>
                </a:cubicBezTo>
                <a:cubicBezTo>
                  <a:pt x="1280824" y="735474"/>
                  <a:pt x="1333787" y="667235"/>
                  <a:pt x="1352027" y="704323"/>
                </a:cubicBezTo>
                <a:cubicBezTo>
                  <a:pt x="1360044" y="699941"/>
                  <a:pt x="1367234" y="694526"/>
                  <a:pt x="1374314" y="688815"/>
                </a:cubicBezTo>
                <a:lnTo>
                  <a:pt x="1378034" y="685842"/>
                </a:lnTo>
                <a:lnTo>
                  <a:pt x="1395604" y="680460"/>
                </a:lnTo>
                <a:lnTo>
                  <a:pt x="1397206" y="670793"/>
                </a:lnTo>
                <a:lnTo>
                  <a:pt x="1421250" y="656855"/>
                </a:lnTo>
                <a:cubicBezTo>
                  <a:pt x="1430770" y="652893"/>
                  <a:pt x="1441623" y="650105"/>
                  <a:pt x="1454524" y="649224"/>
                </a:cubicBezTo>
                <a:cubicBezTo>
                  <a:pt x="1502655" y="660482"/>
                  <a:pt x="1556151" y="606226"/>
                  <a:pt x="1616217" y="622107"/>
                </a:cubicBezTo>
                <a:cubicBezTo>
                  <a:pt x="1637755" y="624837"/>
                  <a:pt x="1701030" y="614257"/>
                  <a:pt x="1710928" y="600666"/>
                </a:cubicBezTo>
                <a:cubicBezTo>
                  <a:pt x="1723693" y="596072"/>
                  <a:pt x="1739861" y="597834"/>
                  <a:pt x="1743718" y="584327"/>
                </a:cubicBezTo>
                <a:cubicBezTo>
                  <a:pt x="1751098" y="567647"/>
                  <a:pt x="1801421" y="583831"/>
                  <a:pt x="1791651" y="567019"/>
                </a:cubicBezTo>
                <a:cubicBezTo>
                  <a:pt x="1827282" y="577929"/>
                  <a:pt x="1847642" y="542228"/>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52937" y="366761"/>
                  <a:pt x="2657726" y="365841"/>
                </a:cubicBezTo>
                <a:cubicBezTo>
                  <a:pt x="2667303" y="363999"/>
                  <a:pt x="2677395" y="368107"/>
                  <a:pt x="2687125" y="366820"/>
                </a:cubicBezTo>
                <a:lnTo>
                  <a:pt x="2697479" y="361430"/>
                </a:lnTo>
                <a:lnTo>
                  <a:pt x="2701547" y="361545"/>
                </a:lnTo>
                <a:lnTo>
                  <a:pt x="2711054" y="360597"/>
                </a:lnTo>
                <a:lnTo>
                  <a:pt x="2710438" y="366958"/>
                </a:lnTo>
                <a:cubicBezTo>
                  <a:pt x="2708955" y="373111"/>
                  <a:pt x="2708038" y="379788"/>
                  <a:pt x="2722936" y="377633"/>
                </a:cubicBezTo>
                <a:cubicBezTo>
                  <a:pt x="2753511" y="370170"/>
                  <a:pt x="2766475" y="394972"/>
                  <a:pt x="2777227" y="368972"/>
                </a:cubicBezTo>
                <a:lnTo>
                  <a:pt x="2779510" y="361652"/>
                </a:lnTo>
                <a:lnTo>
                  <a:pt x="2786278" y="359869"/>
                </a:lnTo>
                <a:cubicBezTo>
                  <a:pt x="2789994" y="359750"/>
                  <a:pt x="2792255" y="361281"/>
                  <a:pt x="2792101" y="365927"/>
                </a:cubicBezTo>
                <a:cubicBezTo>
                  <a:pt x="2819315" y="344279"/>
                  <a:pt x="2855630" y="370297"/>
                  <a:pt x="2885545" y="372818"/>
                </a:cubicBezTo>
                <a:cubicBezTo>
                  <a:pt x="2905895" y="352581"/>
                  <a:pt x="2948591" y="377825"/>
                  <a:pt x="3009558" y="370573"/>
                </a:cubicBezTo>
                <a:cubicBezTo>
                  <a:pt x="3031640" y="347442"/>
                  <a:pt x="3050695" y="365935"/>
                  <a:pt x="3095010" y="332454"/>
                </a:cubicBezTo>
                <a:cubicBezTo>
                  <a:pt x="3097485" y="334582"/>
                  <a:pt x="3100426" y="336441"/>
                  <a:pt x="3103742" y="337974"/>
                </a:cubicBezTo>
                <a:cubicBezTo>
                  <a:pt x="3123005" y="346878"/>
                  <a:pt x="3150475" y="343067"/>
                  <a:pt x="3165093" y="329459"/>
                </a:cubicBezTo>
                <a:cubicBezTo>
                  <a:pt x="3236951" y="282673"/>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22859" y="227800"/>
                  <a:pt x="3941005" y="230826"/>
                  <a:pt x="3959588" y="239195"/>
                </a:cubicBezTo>
                <a:cubicBezTo>
                  <a:pt x="4009252" y="229421"/>
                  <a:pt x="4057491" y="239376"/>
                  <a:pt x="4114838" y="238165"/>
                </a:cubicBezTo>
                <a:cubicBezTo>
                  <a:pt x="4173784" y="217210"/>
                  <a:pt x="4209756" y="243378"/>
                  <a:pt x="4271023" y="241959"/>
                </a:cubicBezTo>
                <a:cubicBezTo>
                  <a:pt x="4326191" y="205535"/>
                  <a:pt x="4316856" y="279258"/>
                  <a:pt x="4367397" y="271442"/>
                </a:cubicBezTo>
                <a:cubicBezTo>
                  <a:pt x="4446016" y="2350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13321" y="152474"/>
                  <a:pt x="5047626" y="149604"/>
                </a:cubicBezTo>
                <a:cubicBezTo>
                  <a:pt x="5106046" y="150576"/>
                  <a:pt x="5172786" y="183138"/>
                  <a:pt x="5200247" y="142695"/>
                </a:cubicBezTo>
                <a:cubicBezTo>
                  <a:pt x="5206135" y="157748"/>
                  <a:pt x="5203071" y="179288"/>
                  <a:pt x="5235691" y="173330"/>
                </a:cubicBezTo>
                <a:cubicBezTo>
                  <a:pt x="5249654" y="179935"/>
                  <a:pt x="5254450" y="203448"/>
                  <a:pt x="5280133" y="189342"/>
                </a:cubicBezTo>
                <a:cubicBezTo>
                  <a:pt x="5244836" y="171370"/>
                  <a:pt x="5299493" y="163568"/>
                  <a:pt x="5291963" y="139446"/>
                </a:cubicBezTo>
                <a:cubicBezTo>
                  <a:pt x="5331555" y="120349"/>
                  <a:pt x="5427790" y="132865"/>
                  <a:pt x="5418472" y="89163"/>
                </a:cubicBezTo>
                <a:cubicBezTo>
                  <a:pt x="5428057" y="62053"/>
                  <a:pt x="5484665" y="97616"/>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C97EA376-B08D-4B2B-B602-1FB7B2BA0E93}"/>
              </a:ext>
            </a:extLst>
          </p:cNvPr>
          <p:cNvGrpSpPr/>
          <p:nvPr/>
        </p:nvGrpSpPr>
        <p:grpSpPr>
          <a:xfrm>
            <a:off x="214778" y="3142813"/>
            <a:ext cx="10833774" cy="3105586"/>
            <a:chOff x="160503" y="2968146"/>
            <a:chExt cx="10908091" cy="3682859"/>
          </a:xfrm>
        </p:grpSpPr>
        <p:pic>
          <p:nvPicPr>
            <p:cNvPr id="9" name="Picture 8">
              <a:extLst>
                <a:ext uri="{FF2B5EF4-FFF2-40B4-BE49-F238E27FC236}">
                  <a16:creationId xmlns:a16="http://schemas.microsoft.com/office/drawing/2014/main" id="{03C63E0D-C4E3-4C7B-A092-8DCD83D46376}"/>
                </a:ext>
              </a:extLst>
            </p:cNvPr>
            <p:cNvPicPr>
              <a:picLocks noChangeAspect="1"/>
            </p:cNvPicPr>
            <p:nvPr/>
          </p:nvPicPr>
          <p:blipFill>
            <a:blip r:embed="rId2"/>
            <a:stretch>
              <a:fillRect/>
            </a:stretch>
          </p:blipFill>
          <p:spPr>
            <a:xfrm>
              <a:off x="160503" y="2968146"/>
              <a:ext cx="6635784" cy="3682859"/>
            </a:xfrm>
            <a:prstGeom prst="rect">
              <a:avLst/>
            </a:prstGeom>
          </p:spPr>
        </p:pic>
        <p:sp>
          <p:nvSpPr>
            <p:cNvPr id="10" name="Content Placeholder 2">
              <a:extLst>
                <a:ext uri="{FF2B5EF4-FFF2-40B4-BE49-F238E27FC236}">
                  <a16:creationId xmlns:a16="http://schemas.microsoft.com/office/drawing/2014/main" id="{45A5DD9F-FD62-4E90-B2F4-D8412BF2C164}"/>
                </a:ext>
              </a:extLst>
            </p:cNvPr>
            <p:cNvSpPr txBox="1">
              <a:spLocks/>
            </p:cNvSpPr>
            <p:nvPr/>
          </p:nvSpPr>
          <p:spPr>
            <a:xfrm>
              <a:off x="7148826" y="4885654"/>
              <a:ext cx="3919768" cy="1002275"/>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sz="1800" dirty="0"/>
                <a:t>The air pollutant index in the graph start decreasing after the lockdown time (red line for Wuhan city in china and black dot line for global) and quantity for 2020 (orange line) is lower than 2019 (blue line)[1]. </a:t>
              </a:r>
            </a:p>
          </p:txBody>
        </p:sp>
      </p:grpSp>
      <p:sp>
        <p:nvSpPr>
          <p:cNvPr id="2" name="Slide Number Placeholder 1">
            <a:extLst>
              <a:ext uri="{FF2B5EF4-FFF2-40B4-BE49-F238E27FC236}">
                <a16:creationId xmlns:a16="http://schemas.microsoft.com/office/drawing/2014/main" id="{AA79E3C1-80B2-456D-9336-5EBBFDDE9E79}"/>
              </a:ext>
            </a:extLst>
          </p:cNvPr>
          <p:cNvSpPr>
            <a:spLocks noGrp="1"/>
          </p:cNvSpPr>
          <p:nvPr>
            <p:ph type="sldNum" sz="quarter" idx="12"/>
          </p:nvPr>
        </p:nvSpPr>
        <p:spPr/>
        <p:txBody>
          <a:bodyPr/>
          <a:lstStyle/>
          <a:p>
            <a:fld id="{9D4AEF59-F28E-467C-9EA3-92D1CFAD475A}" type="slidenum">
              <a:rPr lang="en-US" smtClean="0"/>
              <a:t>2</a:t>
            </a:fld>
            <a:endParaRPr lang="en-US"/>
          </a:p>
        </p:txBody>
      </p:sp>
    </p:spTree>
    <p:extLst>
      <p:ext uri="{BB962C8B-B14F-4D97-AF65-F5344CB8AC3E}">
        <p14:creationId xmlns:p14="http://schemas.microsoft.com/office/powerpoint/2010/main" val="2406175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331648" cy="1978172"/>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36649" y="488969"/>
                  <a:pt x="9316893" y="491390"/>
                </a:cubicBezTo>
                <a:cubicBezTo>
                  <a:pt x="9298834" y="504511"/>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79948" y="576062"/>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407128" y="961344"/>
                </a:lnTo>
                <a:lnTo>
                  <a:pt x="8380548" y="987916"/>
                </a:lnTo>
                <a:lnTo>
                  <a:pt x="8379462" y="987106"/>
                </a:lnTo>
                <a:cubicBezTo>
                  <a:pt x="8376507" y="985864"/>
                  <a:pt x="8373362" y="986042"/>
                  <a:pt x="8369725" y="989186"/>
                </a:cubicBezTo>
                <a:cubicBezTo>
                  <a:pt x="8357221" y="990792"/>
                  <a:pt x="8319237" y="991089"/>
                  <a:pt x="8304438" y="996739"/>
                </a:cubicBezTo>
                <a:cubicBezTo>
                  <a:pt x="8297193" y="1005683"/>
                  <a:pt x="8289328" y="1014568"/>
                  <a:pt x="8280929" y="1023089"/>
                </a:cubicBezTo>
                <a:lnTo>
                  <a:pt x="8275760" y="1027772"/>
                </a:lnTo>
                <a:lnTo>
                  <a:pt x="8275478" y="1027605"/>
                </a:lnTo>
                <a:cubicBezTo>
                  <a:pt x="8273970" y="1028076"/>
                  <a:pt x="8272124" y="1029408"/>
                  <a:pt x="8269666"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43525" y="1179064"/>
                </a:lnTo>
                <a:lnTo>
                  <a:pt x="7685942" y="1233723"/>
                </a:lnTo>
                <a:lnTo>
                  <a:pt x="7586920" y="1261888"/>
                </a:lnTo>
                <a:cubicBezTo>
                  <a:pt x="7556723" y="1298911"/>
                  <a:pt x="7489186" y="1249860"/>
                  <a:pt x="7486100" y="1292563"/>
                </a:cubicBezTo>
                <a:cubicBezTo>
                  <a:pt x="7454875" y="1308356"/>
                  <a:pt x="7449202" y="1300366"/>
                  <a:pt x="7407190" y="1314737"/>
                </a:cubicBezTo>
                <a:cubicBezTo>
                  <a:pt x="7368386" y="1364011"/>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23400" y="1671703"/>
                  <a:pt x="5529437" y="1636968"/>
                </a:cubicBezTo>
                <a:cubicBezTo>
                  <a:pt x="5500069" y="1636638"/>
                  <a:pt x="5481558" y="1636672"/>
                  <a:pt x="5440853" y="1657958"/>
                </a:cubicBezTo>
                <a:cubicBezTo>
                  <a:pt x="5340428" y="1673293"/>
                  <a:pt x="5074771" y="1739921"/>
                  <a:pt x="4945936" y="1713743"/>
                </a:cubicBezTo>
                <a:cubicBezTo>
                  <a:pt x="4914142" y="1717597"/>
                  <a:pt x="4837317" y="1726609"/>
                  <a:pt x="4818446" y="1726895"/>
                </a:cubicBezTo>
                <a:lnTo>
                  <a:pt x="4813657" y="1730706"/>
                </a:lnTo>
                <a:lnTo>
                  <a:pt x="4759058" y="1766533"/>
                </a:lnTo>
                <a:cubicBezTo>
                  <a:pt x="4747481" y="1770744"/>
                  <a:pt x="4734604" y="1772921"/>
                  <a:pt x="4719749" y="1771811"/>
                </a:cubicBezTo>
                <a:cubicBezTo>
                  <a:pt x="4667035" y="1745585"/>
                  <a:pt x="4634134" y="1775931"/>
                  <a:pt x="4568686" y="1786141"/>
                </a:cubicBezTo>
                <a:cubicBezTo>
                  <a:pt x="4544667" y="1777910"/>
                  <a:pt x="4432547" y="1778168"/>
                  <a:pt x="4418751" y="1796932"/>
                </a:cubicBezTo>
                <a:cubicBezTo>
                  <a:pt x="4403360" y="1801488"/>
                  <a:pt x="4385278" y="1795746"/>
                  <a:pt x="4378377" y="1815528"/>
                </a:cubicBezTo>
                <a:cubicBezTo>
                  <a:pt x="4366870" y="1839461"/>
                  <a:pt x="4312575" y="1805339"/>
                  <a:pt x="4320575" y="1832722"/>
                </a:cubicBezTo>
                <a:cubicBezTo>
                  <a:pt x="4282030" y="1809397"/>
                  <a:pt x="4252210" y="1859755"/>
                  <a:pt x="4220200" y="1873173"/>
                </a:cubicBezTo>
                <a:cubicBezTo>
                  <a:pt x="4189784" y="1872580"/>
                  <a:pt x="4175475" y="1885756"/>
                  <a:pt x="4105361" y="1894711"/>
                </a:cubicBezTo>
                <a:cubicBezTo>
                  <a:pt x="4071894" y="1867524"/>
                  <a:pt x="4035294" y="1916372"/>
                  <a:pt x="3973223" y="1881015"/>
                </a:cubicBezTo>
                <a:cubicBezTo>
                  <a:pt x="3971330" y="1884974"/>
                  <a:pt x="3952843" y="1881390"/>
                  <a:pt x="3900992" y="1880603"/>
                </a:cubicBezTo>
                <a:cubicBezTo>
                  <a:pt x="3849141" y="1879815"/>
                  <a:pt x="3740259" y="1879432"/>
                  <a:pt x="3662119" y="1876289"/>
                </a:cubicBezTo>
                <a:cubicBezTo>
                  <a:pt x="3573420" y="1876991"/>
                  <a:pt x="3613412" y="1915150"/>
                  <a:pt x="3496919" y="1873180"/>
                </a:cubicBezTo>
                <a:cubicBezTo>
                  <a:pt x="3488062" y="1895719"/>
                  <a:pt x="3474293" y="1897950"/>
                  <a:pt x="3449433" y="1889681"/>
                </a:cubicBezTo>
                <a:cubicBezTo>
                  <a:pt x="3406553" y="1891629"/>
                  <a:pt x="3417350" y="1945453"/>
                  <a:pt x="3369766" y="1916653"/>
                </a:cubicBezTo>
                <a:cubicBezTo>
                  <a:pt x="3338805" y="1929531"/>
                  <a:pt x="3310151" y="1915620"/>
                  <a:pt x="3290336" y="1925039"/>
                </a:cubicBezTo>
                <a:lnTo>
                  <a:pt x="3224897" y="1943733"/>
                </a:lnTo>
                <a:cubicBezTo>
                  <a:pt x="3188693" y="1949271"/>
                  <a:pt x="3178540" y="1909145"/>
                  <a:pt x="3161463" y="1946591"/>
                </a:cubicBezTo>
                <a:lnTo>
                  <a:pt x="3157504" y="1957276"/>
                </a:lnTo>
                <a:lnTo>
                  <a:pt x="3115176" y="1943459"/>
                </a:lnTo>
                <a:cubicBezTo>
                  <a:pt x="3095397" y="1937281"/>
                  <a:pt x="3080878" y="1929976"/>
                  <a:pt x="3038835" y="1920210"/>
                </a:cubicBezTo>
                <a:cubicBezTo>
                  <a:pt x="3011900" y="1947086"/>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1037" y="1967486"/>
                  <a:pt x="2001803" y="1954594"/>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391573" y="1790862"/>
                  <a:pt x="1332568" y="1793149"/>
                </a:cubicBezTo>
                <a:cubicBezTo>
                  <a:pt x="1236287" y="1833446"/>
                  <a:pt x="1335185" y="1756546"/>
                  <a:pt x="1186881" y="1768613"/>
                </a:cubicBezTo>
                <a:cubicBezTo>
                  <a:pt x="1178443" y="1775469"/>
                  <a:pt x="1160576" y="1767918"/>
                  <a:pt x="1162595" y="1758337"/>
                </a:cubicBezTo>
                <a:cubicBezTo>
                  <a:pt x="1153167" y="1761117"/>
                  <a:pt x="1130472" y="1779083"/>
                  <a:pt x="1128523" y="1763621"/>
                </a:cubicBezTo>
                <a:cubicBezTo>
                  <a:pt x="1081415" y="1760756"/>
                  <a:pt x="1034361" y="1768718"/>
                  <a:pt x="991903" y="1786741"/>
                </a:cubicBezTo>
                <a:cubicBezTo>
                  <a:pt x="966383" y="1781126"/>
                  <a:pt x="949501" y="1831241"/>
                  <a:pt x="883960" y="1822386"/>
                </a:cubicBezTo>
                <a:cubicBezTo>
                  <a:pt x="831931" y="1790865"/>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1">
            <a:extLst>
              <a:ext uri="{FF2B5EF4-FFF2-40B4-BE49-F238E27FC236}">
                <a16:creationId xmlns:a16="http://schemas.microsoft.com/office/drawing/2014/main" id="{867950C8-0B41-41E0-8911-11EDDC25E32C}"/>
              </a:ext>
            </a:extLst>
          </p:cNvPr>
          <p:cNvSpPr>
            <a:spLocks noGrp="1"/>
          </p:cNvSpPr>
          <p:nvPr>
            <p:ph type="title"/>
          </p:nvPr>
        </p:nvSpPr>
        <p:spPr>
          <a:xfrm>
            <a:off x="1050879" y="609601"/>
            <a:ext cx="9810604" cy="1216024"/>
          </a:xfrm>
        </p:spPr>
        <p:txBody>
          <a:bodyPr>
            <a:normAutofit/>
          </a:bodyPr>
          <a:lstStyle/>
          <a:p>
            <a:r>
              <a:rPr lang="en-US" dirty="0"/>
              <a:t>Literature Review </a:t>
            </a:r>
            <a:endParaRPr lang="en-US"/>
          </a:p>
        </p:txBody>
      </p:sp>
      <p:sp>
        <p:nvSpPr>
          <p:cNvPr id="8" name="Content Placeholder 2">
            <a:extLst>
              <a:ext uri="{FF2B5EF4-FFF2-40B4-BE49-F238E27FC236}">
                <a16:creationId xmlns:a16="http://schemas.microsoft.com/office/drawing/2014/main" id="{B189687D-2421-48F0-8FAA-124A128E76C4}"/>
              </a:ext>
            </a:extLst>
          </p:cNvPr>
          <p:cNvSpPr>
            <a:spLocks noGrp="1"/>
          </p:cNvSpPr>
          <p:nvPr>
            <p:ph idx="1"/>
          </p:nvPr>
        </p:nvSpPr>
        <p:spPr>
          <a:xfrm>
            <a:off x="80495" y="1978172"/>
            <a:ext cx="10674191" cy="1132839"/>
          </a:xfrm>
        </p:spPr>
        <p:txBody>
          <a:bodyPr>
            <a:normAutofit/>
          </a:bodyPr>
          <a:lstStyle/>
          <a:p>
            <a:pPr marL="0" indent="0" algn="just">
              <a:buNone/>
            </a:pPr>
            <a:r>
              <a:rPr lang="en-US" sz="2000" b="0" i="0" dirty="0">
                <a:solidFill>
                  <a:srgbClr val="2D3B45"/>
                </a:solidFill>
                <a:effectLst/>
                <a:latin typeface="Times New Roman" panose="02020603050405020304" pitchFamily="18" charset="0"/>
                <a:cs typeface="Times New Roman" panose="02020603050405020304" pitchFamily="18" charset="0"/>
              </a:rPr>
              <a:t>The 2020 December was a record setting one sewer wildfire for the state of California where 4.2 million acres burned, more than the last three years combined and one of the biggest fires in California’s history (since 1932)</a:t>
            </a:r>
            <a:r>
              <a:rPr lang="en-US" dirty="0">
                <a:latin typeface="Times New Roman" panose="02020603050405020304" pitchFamily="18" charset="0"/>
                <a:cs typeface="Times New Roman" panose="02020603050405020304" pitchFamily="18" charset="0"/>
              </a:rPr>
              <a:t> [4]. </a:t>
            </a:r>
          </a:p>
        </p:txBody>
      </p:sp>
      <p:sp>
        <p:nvSpPr>
          <p:cNvPr id="19" name="Freeform: Shape 18">
            <a:extLst>
              <a:ext uri="{FF2B5EF4-FFF2-40B4-BE49-F238E27FC236}">
                <a16:creationId xmlns:a16="http://schemas.microsoft.com/office/drawing/2014/main" id="{C64E267B-3F5A-4357-9E7F-C5FBE5D3B1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0426" y="5902730"/>
            <a:ext cx="5741575" cy="955271"/>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39115" y="949326"/>
                </a:lnTo>
                <a:cubicBezTo>
                  <a:pt x="57701" y="947335"/>
                  <a:pt x="76089" y="946141"/>
                  <a:pt x="93851" y="945611"/>
                </a:cubicBezTo>
                <a:cubicBezTo>
                  <a:pt x="99905" y="923404"/>
                  <a:pt x="170209" y="932855"/>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282041" y="871263"/>
                </a:lnTo>
                <a:lnTo>
                  <a:pt x="299711" y="870064"/>
                </a:lnTo>
                <a:lnTo>
                  <a:pt x="306299" y="873609"/>
                </a:lnTo>
                <a:cubicBezTo>
                  <a:pt x="312531" y="875279"/>
                  <a:pt x="320316" y="874896"/>
                  <a:pt x="331571" y="869866"/>
                </a:cubicBezTo>
                <a:lnTo>
                  <a:pt x="333872" y="867971"/>
                </a:lnTo>
                <a:lnTo>
                  <a:pt x="356953" y="870334"/>
                </a:lnTo>
                <a:cubicBezTo>
                  <a:pt x="364772" y="872042"/>
                  <a:pt x="372199" y="874762"/>
                  <a:pt x="379005" y="878900"/>
                </a:cubicBezTo>
                <a:cubicBezTo>
                  <a:pt x="436788" y="836391"/>
                  <a:pt x="512367" y="847456"/>
                  <a:pt x="585428" y="826440"/>
                </a:cubicBezTo>
                <a:cubicBezTo>
                  <a:pt x="600236" y="776571"/>
                  <a:pt x="751447" y="800939"/>
                  <a:pt x="787156" y="838447"/>
                </a:cubicBezTo>
                <a:cubicBezTo>
                  <a:pt x="767750" y="789794"/>
                  <a:pt x="977582" y="857915"/>
                  <a:pt x="898586" y="808502"/>
                </a:cubicBezTo>
                <a:cubicBezTo>
                  <a:pt x="926099" y="807167"/>
                  <a:pt x="944922" y="782490"/>
                  <a:pt x="924063" y="770210"/>
                </a:cubicBezTo>
                <a:cubicBezTo>
                  <a:pt x="1015917" y="786259"/>
                  <a:pt x="1117953" y="728408"/>
                  <a:pt x="1212574" y="724238"/>
                </a:cubicBezTo>
                <a:cubicBezTo>
                  <a:pt x="1245879" y="677520"/>
                  <a:pt x="1233543" y="716744"/>
                  <a:pt x="1280768" y="699122"/>
                </a:cubicBezTo>
                <a:cubicBezTo>
                  <a:pt x="1280824" y="735474"/>
                  <a:pt x="1333787" y="667235"/>
                  <a:pt x="1352027" y="704323"/>
                </a:cubicBezTo>
                <a:cubicBezTo>
                  <a:pt x="1360044" y="699941"/>
                  <a:pt x="1367234" y="694526"/>
                  <a:pt x="1374314" y="688815"/>
                </a:cubicBezTo>
                <a:lnTo>
                  <a:pt x="1378034" y="685842"/>
                </a:lnTo>
                <a:lnTo>
                  <a:pt x="1395604" y="680460"/>
                </a:lnTo>
                <a:lnTo>
                  <a:pt x="1397206" y="670793"/>
                </a:lnTo>
                <a:lnTo>
                  <a:pt x="1421250" y="656855"/>
                </a:lnTo>
                <a:cubicBezTo>
                  <a:pt x="1430770" y="652893"/>
                  <a:pt x="1441623" y="650105"/>
                  <a:pt x="1454524" y="649224"/>
                </a:cubicBezTo>
                <a:cubicBezTo>
                  <a:pt x="1502655" y="660482"/>
                  <a:pt x="1556151" y="606226"/>
                  <a:pt x="1616217" y="622107"/>
                </a:cubicBezTo>
                <a:cubicBezTo>
                  <a:pt x="1637755" y="624837"/>
                  <a:pt x="1701030" y="614257"/>
                  <a:pt x="1710928" y="600666"/>
                </a:cubicBezTo>
                <a:cubicBezTo>
                  <a:pt x="1723693" y="596072"/>
                  <a:pt x="1739861" y="597834"/>
                  <a:pt x="1743718" y="584327"/>
                </a:cubicBezTo>
                <a:cubicBezTo>
                  <a:pt x="1751098" y="567647"/>
                  <a:pt x="1801421" y="583831"/>
                  <a:pt x="1791651" y="567019"/>
                </a:cubicBezTo>
                <a:cubicBezTo>
                  <a:pt x="1827282" y="577929"/>
                  <a:pt x="1847642" y="542228"/>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52937" y="366761"/>
                  <a:pt x="2657726" y="365841"/>
                </a:cubicBezTo>
                <a:cubicBezTo>
                  <a:pt x="2667303" y="363999"/>
                  <a:pt x="2677395" y="368107"/>
                  <a:pt x="2687125" y="366820"/>
                </a:cubicBezTo>
                <a:lnTo>
                  <a:pt x="2697479" y="361430"/>
                </a:lnTo>
                <a:lnTo>
                  <a:pt x="2701547" y="361545"/>
                </a:lnTo>
                <a:lnTo>
                  <a:pt x="2711054" y="360597"/>
                </a:lnTo>
                <a:lnTo>
                  <a:pt x="2710438" y="366958"/>
                </a:lnTo>
                <a:cubicBezTo>
                  <a:pt x="2708955" y="373111"/>
                  <a:pt x="2708038" y="379788"/>
                  <a:pt x="2722936" y="377633"/>
                </a:cubicBezTo>
                <a:cubicBezTo>
                  <a:pt x="2753511" y="370170"/>
                  <a:pt x="2766475" y="394972"/>
                  <a:pt x="2777227" y="368972"/>
                </a:cubicBezTo>
                <a:lnTo>
                  <a:pt x="2779510" y="361652"/>
                </a:lnTo>
                <a:lnTo>
                  <a:pt x="2786278" y="359869"/>
                </a:lnTo>
                <a:cubicBezTo>
                  <a:pt x="2789994" y="359750"/>
                  <a:pt x="2792255" y="361281"/>
                  <a:pt x="2792101" y="365927"/>
                </a:cubicBezTo>
                <a:cubicBezTo>
                  <a:pt x="2819315" y="344279"/>
                  <a:pt x="2855630" y="370297"/>
                  <a:pt x="2885545" y="372818"/>
                </a:cubicBezTo>
                <a:cubicBezTo>
                  <a:pt x="2905895" y="352581"/>
                  <a:pt x="2948591" y="377825"/>
                  <a:pt x="3009558" y="370573"/>
                </a:cubicBezTo>
                <a:cubicBezTo>
                  <a:pt x="3031640" y="347442"/>
                  <a:pt x="3050695" y="365935"/>
                  <a:pt x="3095010" y="332454"/>
                </a:cubicBezTo>
                <a:cubicBezTo>
                  <a:pt x="3097485" y="334582"/>
                  <a:pt x="3100426" y="336441"/>
                  <a:pt x="3103742" y="337974"/>
                </a:cubicBezTo>
                <a:cubicBezTo>
                  <a:pt x="3123005" y="346878"/>
                  <a:pt x="3150475" y="343067"/>
                  <a:pt x="3165093" y="329459"/>
                </a:cubicBezTo>
                <a:cubicBezTo>
                  <a:pt x="3236951" y="282673"/>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22859" y="227800"/>
                  <a:pt x="3941005" y="230826"/>
                  <a:pt x="3959588" y="239195"/>
                </a:cubicBezTo>
                <a:cubicBezTo>
                  <a:pt x="4009252" y="229421"/>
                  <a:pt x="4057491" y="239376"/>
                  <a:pt x="4114838" y="238165"/>
                </a:cubicBezTo>
                <a:cubicBezTo>
                  <a:pt x="4173784" y="217210"/>
                  <a:pt x="4209756" y="243378"/>
                  <a:pt x="4271023" y="241959"/>
                </a:cubicBezTo>
                <a:cubicBezTo>
                  <a:pt x="4326191" y="205535"/>
                  <a:pt x="4316856" y="279258"/>
                  <a:pt x="4367397" y="271442"/>
                </a:cubicBezTo>
                <a:cubicBezTo>
                  <a:pt x="4446016" y="2350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13321" y="152474"/>
                  <a:pt x="5047626" y="149604"/>
                </a:cubicBezTo>
                <a:cubicBezTo>
                  <a:pt x="5106046" y="150576"/>
                  <a:pt x="5172786" y="183138"/>
                  <a:pt x="5200247" y="142695"/>
                </a:cubicBezTo>
                <a:cubicBezTo>
                  <a:pt x="5206135" y="157748"/>
                  <a:pt x="5203071" y="179288"/>
                  <a:pt x="5235691" y="173330"/>
                </a:cubicBezTo>
                <a:cubicBezTo>
                  <a:pt x="5249654" y="179935"/>
                  <a:pt x="5254450" y="203448"/>
                  <a:pt x="5280133" y="189342"/>
                </a:cubicBezTo>
                <a:cubicBezTo>
                  <a:pt x="5244836" y="171370"/>
                  <a:pt x="5299493" y="163568"/>
                  <a:pt x="5291963" y="139446"/>
                </a:cubicBezTo>
                <a:cubicBezTo>
                  <a:pt x="5331555" y="120349"/>
                  <a:pt x="5427790" y="132865"/>
                  <a:pt x="5418472" y="89163"/>
                </a:cubicBezTo>
                <a:cubicBezTo>
                  <a:pt x="5428057" y="62053"/>
                  <a:pt x="5484665" y="97616"/>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AA79E3C1-80B2-456D-9336-5EBBFDDE9E79}"/>
              </a:ext>
            </a:extLst>
          </p:cNvPr>
          <p:cNvSpPr>
            <a:spLocks noGrp="1"/>
          </p:cNvSpPr>
          <p:nvPr>
            <p:ph type="sldNum" sz="quarter" idx="12"/>
          </p:nvPr>
        </p:nvSpPr>
        <p:spPr/>
        <p:txBody>
          <a:bodyPr/>
          <a:lstStyle/>
          <a:p>
            <a:fld id="{9D4AEF59-F28E-467C-9EA3-92D1CFAD475A}" type="slidenum">
              <a:rPr lang="en-US" smtClean="0"/>
              <a:t>3</a:t>
            </a:fld>
            <a:endParaRPr lang="en-US"/>
          </a:p>
        </p:txBody>
      </p:sp>
      <p:grpSp>
        <p:nvGrpSpPr>
          <p:cNvPr id="12" name="Group 11">
            <a:extLst>
              <a:ext uri="{FF2B5EF4-FFF2-40B4-BE49-F238E27FC236}">
                <a16:creationId xmlns:a16="http://schemas.microsoft.com/office/drawing/2014/main" id="{F778DDC0-D2C7-4294-8657-E1D041727F17}"/>
              </a:ext>
            </a:extLst>
          </p:cNvPr>
          <p:cNvGrpSpPr/>
          <p:nvPr/>
        </p:nvGrpSpPr>
        <p:grpSpPr>
          <a:xfrm>
            <a:off x="2946865" y="3839278"/>
            <a:ext cx="7914618" cy="1755893"/>
            <a:chOff x="3424336" y="4837855"/>
            <a:chExt cx="8250179" cy="1755893"/>
          </a:xfrm>
        </p:grpSpPr>
        <p:pic>
          <p:nvPicPr>
            <p:cNvPr id="13" name="Picture 12">
              <a:extLst>
                <a:ext uri="{FF2B5EF4-FFF2-40B4-BE49-F238E27FC236}">
                  <a16:creationId xmlns:a16="http://schemas.microsoft.com/office/drawing/2014/main" id="{D27D033E-8FFB-49A3-A691-9AF62367412C}"/>
                </a:ext>
              </a:extLst>
            </p:cNvPr>
            <p:cNvPicPr>
              <a:picLocks noChangeAspect="1"/>
            </p:cNvPicPr>
            <p:nvPr/>
          </p:nvPicPr>
          <p:blipFill>
            <a:blip r:embed="rId2"/>
            <a:stretch>
              <a:fillRect/>
            </a:stretch>
          </p:blipFill>
          <p:spPr>
            <a:xfrm>
              <a:off x="3424336" y="4837855"/>
              <a:ext cx="8250179" cy="1637262"/>
            </a:xfrm>
            <a:prstGeom prst="rect">
              <a:avLst/>
            </a:prstGeom>
          </p:spPr>
        </p:pic>
        <p:sp>
          <p:nvSpPr>
            <p:cNvPr id="14" name="Rectangle: Rounded Corners 13">
              <a:extLst>
                <a:ext uri="{FF2B5EF4-FFF2-40B4-BE49-F238E27FC236}">
                  <a16:creationId xmlns:a16="http://schemas.microsoft.com/office/drawing/2014/main" id="{959F0BC5-2535-454F-A579-36734C7ABE79}"/>
                </a:ext>
              </a:extLst>
            </p:cNvPr>
            <p:cNvSpPr/>
            <p:nvPr/>
          </p:nvSpPr>
          <p:spPr>
            <a:xfrm>
              <a:off x="8690995" y="4837855"/>
              <a:ext cx="1484851" cy="1755893"/>
            </a:xfrm>
            <a:prstGeom prst="roundRect">
              <a:avLst/>
            </a:prstGeom>
            <a:solidFill>
              <a:srgbClr val="00BDF0">
                <a:alpha val="2902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pic>
        <p:nvPicPr>
          <p:cNvPr id="16" name="Picture 15">
            <a:extLst>
              <a:ext uri="{FF2B5EF4-FFF2-40B4-BE49-F238E27FC236}">
                <a16:creationId xmlns:a16="http://schemas.microsoft.com/office/drawing/2014/main" id="{A426D31A-16E3-40E5-AAC0-5E1CA888DF6D}"/>
              </a:ext>
            </a:extLst>
          </p:cNvPr>
          <p:cNvPicPr>
            <a:picLocks noChangeAspect="1"/>
          </p:cNvPicPr>
          <p:nvPr/>
        </p:nvPicPr>
        <p:blipFill>
          <a:blip r:embed="rId3"/>
          <a:stretch>
            <a:fillRect/>
          </a:stretch>
        </p:blipFill>
        <p:spPr>
          <a:xfrm>
            <a:off x="80495" y="4074288"/>
            <a:ext cx="2981486" cy="1285875"/>
          </a:xfrm>
          <a:prstGeom prst="rect">
            <a:avLst/>
          </a:prstGeom>
        </p:spPr>
      </p:pic>
    </p:spTree>
    <p:extLst>
      <p:ext uri="{BB962C8B-B14F-4D97-AF65-F5344CB8AC3E}">
        <p14:creationId xmlns:p14="http://schemas.microsoft.com/office/powerpoint/2010/main" val="3971803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331648" cy="1978172"/>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36649" y="488969"/>
                  <a:pt x="9316893" y="491390"/>
                </a:cubicBezTo>
                <a:cubicBezTo>
                  <a:pt x="9298834" y="504511"/>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79948" y="576062"/>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407128" y="961344"/>
                </a:lnTo>
                <a:lnTo>
                  <a:pt x="8380548" y="987916"/>
                </a:lnTo>
                <a:lnTo>
                  <a:pt x="8379462" y="987106"/>
                </a:lnTo>
                <a:cubicBezTo>
                  <a:pt x="8376507" y="985864"/>
                  <a:pt x="8373362" y="986042"/>
                  <a:pt x="8369725" y="989186"/>
                </a:cubicBezTo>
                <a:cubicBezTo>
                  <a:pt x="8357221" y="990792"/>
                  <a:pt x="8319237" y="991089"/>
                  <a:pt x="8304438" y="996739"/>
                </a:cubicBezTo>
                <a:cubicBezTo>
                  <a:pt x="8297193" y="1005683"/>
                  <a:pt x="8289328" y="1014568"/>
                  <a:pt x="8280929" y="1023089"/>
                </a:cubicBezTo>
                <a:lnTo>
                  <a:pt x="8275760" y="1027772"/>
                </a:lnTo>
                <a:lnTo>
                  <a:pt x="8275478" y="1027605"/>
                </a:lnTo>
                <a:cubicBezTo>
                  <a:pt x="8273970" y="1028076"/>
                  <a:pt x="8272124" y="1029408"/>
                  <a:pt x="8269666"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43525" y="1179064"/>
                </a:lnTo>
                <a:lnTo>
                  <a:pt x="7685942" y="1233723"/>
                </a:lnTo>
                <a:lnTo>
                  <a:pt x="7586920" y="1261888"/>
                </a:lnTo>
                <a:cubicBezTo>
                  <a:pt x="7556723" y="1298911"/>
                  <a:pt x="7489186" y="1249860"/>
                  <a:pt x="7486100" y="1292563"/>
                </a:cubicBezTo>
                <a:cubicBezTo>
                  <a:pt x="7454875" y="1308356"/>
                  <a:pt x="7449202" y="1300366"/>
                  <a:pt x="7407190" y="1314737"/>
                </a:cubicBezTo>
                <a:cubicBezTo>
                  <a:pt x="7368386" y="1364011"/>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23400" y="1671703"/>
                  <a:pt x="5529437" y="1636968"/>
                </a:cubicBezTo>
                <a:cubicBezTo>
                  <a:pt x="5500069" y="1636638"/>
                  <a:pt x="5481558" y="1636672"/>
                  <a:pt x="5440853" y="1657958"/>
                </a:cubicBezTo>
                <a:cubicBezTo>
                  <a:pt x="5340428" y="1673293"/>
                  <a:pt x="5074771" y="1739921"/>
                  <a:pt x="4945936" y="1713743"/>
                </a:cubicBezTo>
                <a:cubicBezTo>
                  <a:pt x="4914142" y="1717597"/>
                  <a:pt x="4837317" y="1726609"/>
                  <a:pt x="4818446" y="1726895"/>
                </a:cubicBezTo>
                <a:lnTo>
                  <a:pt x="4813657" y="1730706"/>
                </a:lnTo>
                <a:lnTo>
                  <a:pt x="4759058" y="1766533"/>
                </a:lnTo>
                <a:cubicBezTo>
                  <a:pt x="4747481" y="1770744"/>
                  <a:pt x="4734604" y="1772921"/>
                  <a:pt x="4719749" y="1771811"/>
                </a:cubicBezTo>
                <a:cubicBezTo>
                  <a:pt x="4667035" y="1745585"/>
                  <a:pt x="4634134" y="1775931"/>
                  <a:pt x="4568686" y="1786141"/>
                </a:cubicBezTo>
                <a:cubicBezTo>
                  <a:pt x="4544667" y="1777910"/>
                  <a:pt x="4432547" y="1778168"/>
                  <a:pt x="4418751" y="1796932"/>
                </a:cubicBezTo>
                <a:cubicBezTo>
                  <a:pt x="4403360" y="1801488"/>
                  <a:pt x="4385278" y="1795746"/>
                  <a:pt x="4378377" y="1815528"/>
                </a:cubicBezTo>
                <a:cubicBezTo>
                  <a:pt x="4366870" y="1839461"/>
                  <a:pt x="4312575" y="1805339"/>
                  <a:pt x="4320575" y="1832722"/>
                </a:cubicBezTo>
                <a:cubicBezTo>
                  <a:pt x="4282030" y="1809397"/>
                  <a:pt x="4252210" y="1859755"/>
                  <a:pt x="4220200" y="1873173"/>
                </a:cubicBezTo>
                <a:cubicBezTo>
                  <a:pt x="4189784" y="1872580"/>
                  <a:pt x="4175475" y="1885756"/>
                  <a:pt x="4105361" y="1894711"/>
                </a:cubicBezTo>
                <a:cubicBezTo>
                  <a:pt x="4071894" y="1867524"/>
                  <a:pt x="4035294" y="1916372"/>
                  <a:pt x="3973223" y="1881015"/>
                </a:cubicBezTo>
                <a:cubicBezTo>
                  <a:pt x="3971330" y="1884974"/>
                  <a:pt x="3952843" y="1881390"/>
                  <a:pt x="3900992" y="1880603"/>
                </a:cubicBezTo>
                <a:cubicBezTo>
                  <a:pt x="3849141" y="1879815"/>
                  <a:pt x="3740259" y="1879432"/>
                  <a:pt x="3662119" y="1876289"/>
                </a:cubicBezTo>
                <a:cubicBezTo>
                  <a:pt x="3573420" y="1876991"/>
                  <a:pt x="3613412" y="1915150"/>
                  <a:pt x="3496919" y="1873180"/>
                </a:cubicBezTo>
                <a:cubicBezTo>
                  <a:pt x="3488062" y="1895719"/>
                  <a:pt x="3474293" y="1897950"/>
                  <a:pt x="3449433" y="1889681"/>
                </a:cubicBezTo>
                <a:cubicBezTo>
                  <a:pt x="3406553" y="1891629"/>
                  <a:pt x="3417350" y="1945453"/>
                  <a:pt x="3369766" y="1916653"/>
                </a:cubicBezTo>
                <a:cubicBezTo>
                  <a:pt x="3338805" y="1929531"/>
                  <a:pt x="3310151" y="1915620"/>
                  <a:pt x="3290336" y="1925039"/>
                </a:cubicBezTo>
                <a:lnTo>
                  <a:pt x="3224897" y="1943733"/>
                </a:lnTo>
                <a:cubicBezTo>
                  <a:pt x="3188693" y="1949271"/>
                  <a:pt x="3178540" y="1909145"/>
                  <a:pt x="3161463" y="1946591"/>
                </a:cubicBezTo>
                <a:lnTo>
                  <a:pt x="3157504" y="1957276"/>
                </a:lnTo>
                <a:lnTo>
                  <a:pt x="3115176" y="1943459"/>
                </a:lnTo>
                <a:cubicBezTo>
                  <a:pt x="3095397" y="1937281"/>
                  <a:pt x="3080878" y="1929976"/>
                  <a:pt x="3038835" y="1920210"/>
                </a:cubicBezTo>
                <a:cubicBezTo>
                  <a:pt x="3011900" y="1947086"/>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1037" y="1967486"/>
                  <a:pt x="2001803" y="1954594"/>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391573" y="1790862"/>
                  <a:pt x="1332568" y="1793149"/>
                </a:cubicBezTo>
                <a:cubicBezTo>
                  <a:pt x="1236287" y="1833446"/>
                  <a:pt x="1335185" y="1756546"/>
                  <a:pt x="1186881" y="1768613"/>
                </a:cubicBezTo>
                <a:cubicBezTo>
                  <a:pt x="1178443" y="1775469"/>
                  <a:pt x="1160576" y="1767918"/>
                  <a:pt x="1162595" y="1758337"/>
                </a:cubicBezTo>
                <a:cubicBezTo>
                  <a:pt x="1153167" y="1761117"/>
                  <a:pt x="1130472" y="1779083"/>
                  <a:pt x="1128523" y="1763621"/>
                </a:cubicBezTo>
                <a:cubicBezTo>
                  <a:pt x="1081415" y="1760756"/>
                  <a:pt x="1034361" y="1768718"/>
                  <a:pt x="991903" y="1786741"/>
                </a:cubicBezTo>
                <a:cubicBezTo>
                  <a:pt x="966383" y="1781126"/>
                  <a:pt x="949501" y="1831241"/>
                  <a:pt x="883960" y="1822386"/>
                </a:cubicBezTo>
                <a:cubicBezTo>
                  <a:pt x="831931" y="1790865"/>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1">
            <a:extLst>
              <a:ext uri="{FF2B5EF4-FFF2-40B4-BE49-F238E27FC236}">
                <a16:creationId xmlns:a16="http://schemas.microsoft.com/office/drawing/2014/main" id="{867950C8-0B41-41E0-8911-11EDDC25E32C}"/>
              </a:ext>
            </a:extLst>
          </p:cNvPr>
          <p:cNvSpPr>
            <a:spLocks noGrp="1"/>
          </p:cNvSpPr>
          <p:nvPr>
            <p:ph type="title"/>
          </p:nvPr>
        </p:nvSpPr>
        <p:spPr>
          <a:xfrm>
            <a:off x="1050879" y="609601"/>
            <a:ext cx="9810604" cy="1216024"/>
          </a:xfrm>
        </p:spPr>
        <p:txBody>
          <a:bodyPr>
            <a:normAutofit/>
          </a:bodyPr>
          <a:lstStyle/>
          <a:p>
            <a:r>
              <a:rPr lang="en-US" dirty="0"/>
              <a:t>Literature Review </a:t>
            </a:r>
          </a:p>
        </p:txBody>
      </p:sp>
      <p:sp>
        <p:nvSpPr>
          <p:cNvPr id="19" name="Freeform: Shape 18">
            <a:extLst>
              <a:ext uri="{FF2B5EF4-FFF2-40B4-BE49-F238E27FC236}">
                <a16:creationId xmlns:a16="http://schemas.microsoft.com/office/drawing/2014/main" id="{C64E267B-3F5A-4357-9E7F-C5FBE5D3B1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0426" y="5902730"/>
            <a:ext cx="5741575" cy="955271"/>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39115" y="949326"/>
                </a:lnTo>
                <a:cubicBezTo>
                  <a:pt x="57701" y="947335"/>
                  <a:pt x="76089" y="946141"/>
                  <a:pt x="93851" y="945611"/>
                </a:cubicBezTo>
                <a:cubicBezTo>
                  <a:pt x="99905" y="923404"/>
                  <a:pt x="170209" y="932855"/>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282041" y="871263"/>
                </a:lnTo>
                <a:lnTo>
                  <a:pt x="299711" y="870064"/>
                </a:lnTo>
                <a:lnTo>
                  <a:pt x="306299" y="873609"/>
                </a:lnTo>
                <a:cubicBezTo>
                  <a:pt x="312531" y="875279"/>
                  <a:pt x="320316" y="874896"/>
                  <a:pt x="331571" y="869866"/>
                </a:cubicBezTo>
                <a:lnTo>
                  <a:pt x="333872" y="867971"/>
                </a:lnTo>
                <a:lnTo>
                  <a:pt x="356953" y="870334"/>
                </a:lnTo>
                <a:cubicBezTo>
                  <a:pt x="364772" y="872042"/>
                  <a:pt x="372199" y="874762"/>
                  <a:pt x="379005" y="878900"/>
                </a:cubicBezTo>
                <a:cubicBezTo>
                  <a:pt x="436788" y="836391"/>
                  <a:pt x="512367" y="847456"/>
                  <a:pt x="585428" y="826440"/>
                </a:cubicBezTo>
                <a:cubicBezTo>
                  <a:pt x="600236" y="776571"/>
                  <a:pt x="751447" y="800939"/>
                  <a:pt x="787156" y="838447"/>
                </a:cubicBezTo>
                <a:cubicBezTo>
                  <a:pt x="767750" y="789794"/>
                  <a:pt x="977582" y="857915"/>
                  <a:pt x="898586" y="808502"/>
                </a:cubicBezTo>
                <a:cubicBezTo>
                  <a:pt x="926099" y="807167"/>
                  <a:pt x="944922" y="782490"/>
                  <a:pt x="924063" y="770210"/>
                </a:cubicBezTo>
                <a:cubicBezTo>
                  <a:pt x="1015917" y="786259"/>
                  <a:pt x="1117953" y="728408"/>
                  <a:pt x="1212574" y="724238"/>
                </a:cubicBezTo>
                <a:cubicBezTo>
                  <a:pt x="1245879" y="677520"/>
                  <a:pt x="1233543" y="716744"/>
                  <a:pt x="1280768" y="699122"/>
                </a:cubicBezTo>
                <a:cubicBezTo>
                  <a:pt x="1280824" y="735474"/>
                  <a:pt x="1333787" y="667235"/>
                  <a:pt x="1352027" y="704323"/>
                </a:cubicBezTo>
                <a:cubicBezTo>
                  <a:pt x="1360044" y="699941"/>
                  <a:pt x="1367234" y="694526"/>
                  <a:pt x="1374314" y="688815"/>
                </a:cubicBezTo>
                <a:lnTo>
                  <a:pt x="1378034" y="685842"/>
                </a:lnTo>
                <a:lnTo>
                  <a:pt x="1395604" y="680460"/>
                </a:lnTo>
                <a:lnTo>
                  <a:pt x="1397206" y="670793"/>
                </a:lnTo>
                <a:lnTo>
                  <a:pt x="1421250" y="656855"/>
                </a:lnTo>
                <a:cubicBezTo>
                  <a:pt x="1430770" y="652893"/>
                  <a:pt x="1441623" y="650105"/>
                  <a:pt x="1454524" y="649224"/>
                </a:cubicBezTo>
                <a:cubicBezTo>
                  <a:pt x="1502655" y="660482"/>
                  <a:pt x="1556151" y="606226"/>
                  <a:pt x="1616217" y="622107"/>
                </a:cubicBezTo>
                <a:cubicBezTo>
                  <a:pt x="1637755" y="624837"/>
                  <a:pt x="1701030" y="614257"/>
                  <a:pt x="1710928" y="600666"/>
                </a:cubicBezTo>
                <a:cubicBezTo>
                  <a:pt x="1723693" y="596072"/>
                  <a:pt x="1739861" y="597834"/>
                  <a:pt x="1743718" y="584327"/>
                </a:cubicBezTo>
                <a:cubicBezTo>
                  <a:pt x="1751098" y="567647"/>
                  <a:pt x="1801421" y="583831"/>
                  <a:pt x="1791651" y="567019"/>
                </a:cubicBezTo>
                <a:cubicBezTo>
                  <a:pt x="1827282" y="577929"/>
                  <a:pt x="1847642" y="542228"/>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52937" y="366761"/>
                  <a:pt x="2657726" y="365841"/>
                </a:cubicBezTo>
                <a:cubicBezTo>
                  <a:pt x="2667303" y="363999"/>
                  <a:pt x="2677395" y="368107"/>
                  <a:pt x="2687125" y="366820"/>
                </a:cubicBezTo>
                <a:lnTo>
                  <a:pt x="2697479" y="361430"/>
                </a:lnTo>
                <a:lnTo>
                  <a:pt x="2701547" y="361545"/>
                </a:lnTo>
                <a:lnTo>
                  <a:pt x="2711054" y="360597"/>
                </a:lnTo>
                <a:lnTo>
                  <a:pt x="2710438" y="366958"/>
                </a:lnTo>
                <a:cubicBezTo>
                  <a:pt x="2708955" y="373111"/>
                  <a:pt x="2708038" y="379788"/>
                  <a:pt x="2722936" y="377633"/>
                </a:cubicBezTo>
                <a:cubicBezTo>
                  <a:pt x="2753511" y="370170"/>
                  <a:pt x="2766475" y="394972"/>
                  <a:pt x="2777227" y="368972"/>
                </a:cubicBezTo>
                <a:lnTo>
                  <a:pt x="2779510" y="361652"/>
                </a:lnTo>
                <a:lnTo>
                  <a:pt x="2786278" y="359869"/>
                </a:lnTo>
                <a:cubicBezTo>
                  <a:pt x="2789994" y="359750"/>
                  <a:pt x="2792255" y="361281"/>
                  <a:pt x="2792101" y="365927"/>
                </a:cubicBezTo>
                <a:cubicBezTo>
                  <a:pt x="2819315" y="344279"/>
                  <a:pt x="2855630" y="370297"/>
                  <a:pt x="2885545" y="372818"/>
                </a:cubicBezTo>
                <a:cubicBezTo>
                  <a:pt x="2905895" y="352581"/>
                  <a:pt x="2948591" y="377825"/>
                  <a:pt x="3009558" y="370573"/>
                </a:cubicBezTo>
                <a:cubicBezTo>
                  <a:pt x="3031640" y="347442"/>
                  <a:pt x="3050695" y="365935"/>
                  <a:pt x="3095010" y="332454"/>
                </a:cubicBezTo>
                <a:cubicBezTo>
                  <a:pt x="3097485" y="334582"/>
                  <a:pt x="3100426" y="336441"/>
                  <a:pt x="3103742" y="337974"/>
                </a:cubicBezTo>
                <a:cubicBezTo>
                  <a:pt x="3123005" y="346878"/>
                  <a:pt x="3150475" y="343067"/>
                  <a:pt x="3165093" y="329459"/>
                </a:cubicBezTo>
                <a:cubicBezTo>
                  <a:pt x="3236951" y="282673"/>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22859" y="227800"/>
                  <a:pt x="3941005" y="230826"/>
                  <a:pt x="3959588" y="239195"/>
                </a:cubicBezTo>
                <a:cubicBezTo>
                  <a:pt x="4009252" y="229421"/>
                  <a:pt x="4057491" y="239376"/>
                  <a:pt x="4114838" y="238165"/>
                </a:cubicBezTo>
                <a:cubicBezTo>
                  <a:pt x="4173784" y="217210"/>
                  <a:pt x="4209756" y="243378"/>
                  <a:pt x="4271023" y="241959"/>
                </a:cubicBezTo>
                <a:cubicBezTo>
                  <a:pt x="4326191" y="205535"/>
                  <a:pt x="4316856" y="279258"/>
                  <a:pt x="4367397" y="271442"/>
                </a:cubicBezTo>
                <a:cubicBezTo>
                  <a:pt x="4446016" y="2350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13321" y="152474"/>
                  <a:pt x="5047626" y="149604"/>
                </a:cubicBezTo>
                <a:cubicBezTo>
                  <a:pt x="5106046" y="150576"/>
                  <a:pt x="5172786" y="183138"/>
                  <a:pt x="5200247" y="142695"/>
                </a:cubicBezTo>
                <a:cubicBezTo>
                  <a:pt x="5206135" y="157748"/>
                  <a:pt x="5203071" y="179288"/>
                  <a:pt x="5235691" y="173330"/>
                </a:cubicBezTo>
                <a:cubicBezTo>
                  <a:pt x="5249654" y="179935"/>
                  <a:pt x="5254450" y="203448"/>
                  <a:pt x="5280133" y="189342"/>
                </a:cubicBezTo>
                <a:cubicBezTo>
                  <a:pt x="5244836" y="171370"/>
                  <a:pt x="5299493" y="163568"/>
                  <a:pt x="5291963" y="139446"/>
                </a:cubicBezTo>
                <a:cubicBezTo>
                  <a:pt x="5331555" y="120349"/>
                  <a:pt x="5427790" y="132865"/>
                  <a:pt x="5418472" y="89163"/>
                </a:cubicBezTo>
                <a:cubicBezTo>
                  <a:pt x="5428057" y="62053"/>
                  <a:pt x="5484665" y="97616"/>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AA79E3C1-80B2-456D-9336-5EBBFDDE9E79}"/>
              </a:ext>
            </a:extLst>
          </p:cNvPr>
          <p:cNvSpPr>
            <a:spLocks noGrp="1"/>
          </p:cNvSpPr>
          <p:nvPr>
            <p:ph type="sldNum" sz="quarter" idx="12"/>
          </p:nvPr>
        </p:nvSpPr>
        <p:spPr/>
        <p:txBody>
          <a:bodyPr/>
          <a:lstStyle/>
          <a:p>
            <a:fld id="{9D4AEF59-F28E-467C-9EA3-92D1CFAD475A}" type="slidenum">
              <a:rPr lang="en-US" smtClean="0"/>
              <a:t>4</a:t>
            </a:fld>
            <a:endParaRPr lang="en-US"/>
          </a:p>
        </p:txBody>
      </p:sp>
      <p:pic>
        <p:nvPicPr>
          <p:cNvPr id="7" name="Picture 6">
            <a:extLst>
              <a:ext uri="{FF2B5EF4-FFF2-40B4-BE49-F238E27FC236}">
                <a16:creationId xmlns:a16="http://schemas.microsoft.com/office/drawing/2014/main" id="{C20009B5-26FF-425A-9525-D2413ECB0080}"/>
              </a:ext>
            </a:extLst>
          </p:cNvPr>
          <p:cNvPicPr>
            <a:picLocks noChangeAspect="1"/>
          </p:cNvPicPr>
          <p:nvPr/>
        </p:nvPicPr>
        <p:blipFill>
          <a:blip r:embed="rId2"/>
          <a:stretch>
            <a:fillRect/>
          </a:stretch>
        </p:blipFill>
        <p:spPr>
          <a:xfrm>
            <a:off x="260058" y="1815516"/>
            <a:ext cx="3927926" cy="3724465"/>
          </a:xfrm>
          <a:prstGeom prst="rect">
            <a:avLst/>
          </a:prstGeom>
        </p:spPr>
      </p:pic>
      <p:pic>
        <p:nvPicPr>
          <p:cNvPr id="10" name="Picture 9">
            <a:extLst>
              <a:ext uri="{FF2B5EF4-FFF2-40B4-BE49-F238E27FC236}">
                <a16:creationId xmlns:a16="http://schemas.microsoft.com/office/drawing/2014/main" id="{C4C72115-B557-4D28-90C6-F4A18D42F4B6}"/>
              </a:ext>
            </a:extLst>
          </p:cNvPr>
          <p:cNvPicPr>
            <a:picLocks noChangeAspect="1"/>
          </p:cNvPicPr>
          <p:nvPr/>
        </p:nvPicPr>
        <p:blipFill>
          <a:blip r:embed="rId3"/>
          <a:stretch>
            <a:fillRect/>
          </a:stretch>
        </p:blipFill>
        <p:spPr>
          <a:xfrm>
            <a:off x="3662074" y="2850687"/>
            <a:ext cx="4867852" cy="3895210"/>
          </a:xfrm>
          <a:prstGeom prst="rect">
            <a:avLst/>
          </a:prstGeom>
        </p:spPr>
      </p:pic>
      <p:pic>
        <p:nvPicPr>
          <p:cNvPr id="18" name="Picture 17">
            <a:extLst>
              <a:ext uri="{FF2B5EF4-FFF2-40B4-BE49-F238E27FC236}">
                <a16:creationId xmlns:a16="http://schemas.microsoft.com/office/drawing/2014/main" id="{F2C47F45-B63E-407D-B99E-E90E0FBD3298}"/>
              </a:ext>
            </a:extLst>
          </p:cNvPr>
          <p:cNvPicPr>
            <a:picLocks noChangeAspect="1"/>
          </p:cNvPicPr>
          <p:nvPr/>
        </p:nvPicPr>
        <p:blipFill>
          <a:blip r:embed="rId4"/>
          <a:stretch>
            <a:fillRect/>
          </a:stretch>
        </p:blipFill>
        <p:spPr>
          <a:xfrm>
            <a:off x="8788635" y="1217613"/>
            <a:ext cx="2803071" cy="4805265"/>
          </a:xfrm>
          <a:prstGeom prst="rect">
            <a:avLst/>
          </a:prstGeom>
        </p:spPr>
      </p:pic>
    </p:spTree>
    <p:extLst>
      <p:ext uri="{BB962C8B-B14F-4D97-AF65-F5344CB8AC3E}">
        <p14:creationId xmlns:p14="http://schemas.microsoft.com/office/powerpoint/2010/main" val="285229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BAB0BC72-1C3A-421F-AB0A-D480DA93F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28763" cy="6858000"/>
          </a:xfrm>
          <a:custGeom>
            <a:avLst/>
            <a:gdLst>
              <a:gd name="connsiteX0" fmla="*/ 0 w 7228763"/>
              <a:gd name="connsiteY0" fmla="*/ 0 h 6858000"/>
              <a:gd name="connsiteX1" fmla="*/ 501961 w 7228763"/>
              <a:gd name="connsiteY1" fmla="*/ 0 h 6858000"/>
              <a:gd name="connsiteX2" fmla="*/ 723901 w 7228763"/>
              <a:gd name="connsiteY2" fmla="*/ 0 h 6858000"/>
              <a:gd name="connsiteX3" fmla="*/ 7228583 w 7228763"/>
              <a:gd name="connsiteY3" fmla="*/ 0 h 6858000"/>
              <a:gd name="connsiteX4" fmla="*/ 7228763 w 7228763"/>
              <a:gd name="connsiteY4" fmla="*/ 1 h 6858000"/>
              <a:gd name="connsiteX5" fmla="*/ 7221350 w 7228763"/>
              <a:gd name="connsiteY5" fmla="*/ 30700 h 6858000"/>
              <a:gd name="connsiteX6" fmla="*/ 7199900 w 7228763"/>
              <a:gd name="connsiteY6" fmla="*/ 310025 h 6858000"/>
              <a:gd name="connsiteX7" fmla="*/ 7214938 w 7228763"/>
              <a:gd name="connsiteY7" fmla="*/ 443960 h 6858000"/>
              <a:gd name="connsiteX8" fmla="*/ 7174238 w 7228763"/>
              <a:gd name="connsiteY8" fmla="*/ 642659 h 6858000"/>
              <a:gd name="connsiteX9" fmla="*/ 7166213 w 7228763"/>
              <a:gd name="connsiteY9" fmla="*/ 673307 h 6858000"/>
              <a:gd name="connsiteX10" fmla="*/ 7128963 w 7228763"/>
              <a:gd name="connsiteY10" fmla="*/ 839641 h 6858000"/>
              <a:gd name="connsiteX11" fmla="*/ 7066183 w 7228763"/>
              <a:gd name="connsiteY11" fmla="*/ 958357 h 6858000"/>
              <a:gd name="connsiteX12" fmla="*/ 7070620 w 7228763"/>
              <a:gd name="connsiteY12" fmla="*/ 963398 h 6858000"/>
              <a:gd name="connsiteX13" fmla="*/ 7022851 w 7228763"/>
              <a:gd name="connsiteY13" fmla="*/ 1117169 h 6858000"/>
              <a:gd name="connsiteX14" fmla="*/ 7019920 w 7228763"/>
              <a:gd name="connsiteY14" fmla="*/ 1144352 h 6858000"/>
              <a:gd name="connsiteX15" fmla="*/ 7021476 w 7228763"/>
              <a:gd name="connsiteY15" fmla="*/ 1164484 h 6858000"/>
              <a:gd name="connsiteX16" fmla="*/ 7005576 w 7228763"/>
              <a:gd name="connsiteY16" fmla="*/ 1213829 h 6858000"/>
              <a:gd name="connsiteX17" fmla="*/ 6970919 w 7228763"/>
              <a:gd name="connsiteY17" fmla="*/ 1294823 h 6858000"/>
              <a:gd name="connsiteX18" fmla="*/ 6965413 w 7228763"/>
              <a:gd name="connsiteY18" fmla="*/ 1312193 h 6858000"/>
              <a:gd name="connsiteX19" fmla="*/ 6968106 w 7228763"/>
              <a:gd name="connsiteY19" fmla="*/ 1327626 h 6858000"/>
              <a:gd name="connsiteX20" fmla="*/ 6975202 w 7228763"/>
              <a:gd name="connsiteY20" fmla="*/ 1331644 h 6858000"/>
              <a:gd name="connsiteX21" fmla="*/ 6973366 w 7228763"/>
              <a:gd name="connsiteY21" fmla="*/ 1341276 h 6858000"/>
              <a:gd name="connsiteX22" fmla="*/ 6974428 w 7228763"/>
              <a:gd name="connsiteY22" fmla="*/ 1343945 h 6858000"/>
              <a:gd name="connsiteX23" fmla="*/ 6978971 w 7228763"/>
              <a:gd name="connsiteY23" fmla="*/ 1359134 h 6858000"/>
              <a:gd name="connsiteX24" fmla="*/ 6946335 w 7228763"/>
              <a:gd name="connsiteY24" fmla="*/ 1427803 h 6858000"/>
              <a:gd name="connsiteX25" fmla="*/ 6907208 w 7228763"/>
              <a:gd name="connsiteY25" fmla="*/ 1540278 h 6858000"/>
              <a:gd name="connsiteX26" fmla="*/ 6901698 w 7228763"/>
              <a:gd name="connsiteY26" fmla="*/ 1547262 h 6858000"/>
              <a:gd name="connsiteX27" fmla="*/ 6902877 w 7228763"/>
              <a:gd name="connsiteY27" fmla="*/ 1577056 h 6858000"/>
              <a:gd name="connsiteX28" fmla="*/ 6904067 w 7228763"/>
              <a:gd name="connsiteY28" fmla="*/ 1595898 h 6858000"/>
              <a:gd name="connsiteX29" fmla="*/ 6891817 w 7228763"/>
              <a:gd name="connsiteY29" fmla="*/ 1703726 h 6858000"/>
              <a:gd name="connsiteX30" fmla="*/ 6898520 w 7228763"/>
              <a:gd name="connsiteY30" fmla="*/ 1809535 h 6858000"/>
              <a:gd name="connsiteX31" fmla="*/ 6897783 w 7228763"/>
              <a:gd name="connsiteY31" fmla="*/ 2018310 h 6858000"/>
              <a:gd name="connsiteX32" fmla="*/ 6887647 w 7228763"/>
              <a:gd name="connsiteY32" fmla="*/ 2071355 h 6858000"/>
              <a:gd name="connsiteX33" fmla="*/ 6888952 w 7228763"/>
              <a:gd name="connsiteY33" fmla="*/ 2141166 h 6858000"/>
              <a:gd name="connsiteX34" fmla="*/ 6887101 w 7228763"/>
              <a:gd name="connsiteY34" fmla="*/ 2154548 h 6858000"/>
              <a:gd name="connsiteX35" fmla="*/ 6880519 w 7228763"/>
              <a:gd name="connsiteY35" fmla="*/ 2158153 h 6858000"/>
              <a:gd name="connsiteX36" fmla="*/ 6873389 w 7228763"/>
              <a:gd name="connsiteY36" fmla="*/ 2178174 h 6858000"/>
              <a:gd name="connsiteX37" fmla="*/ 6871679 w 7228763"/>
              <a:gd name="connsiteY37" fmla="*/ 2202858 h 6858000"/>
              <a:gd name="connsiteX38" fmla="*/ 6870321 w 7228763"/>
              <a:gd name="connsiteY38" fmla="*/ 2320214 h 6858000"/>
              <a:gd name="connsiteX39" fmla="*/ 6857787 w 7228763"/>
              <a:gd name="connsiteY39" fmla="*/ 2417011 h 6858000"/>
              <a:gd name="connsiteX40" fmla="*/ 6850905 w 7228763"/>
              <a:gd name="connsiteY40" fmla="*/ 2454207 h 6858000"/>
              <a:gd name="connsiteX41" fmla="*/ 6848900 w 7228763"/>
              <a:gd name="connsiteY41" fmla="*/ 2487203 h 6858000"/>
              <a:gd name="connsiteX42" fmla="*/ 6837487 w 7228763"/>
              <a:gd name="connsiteY42" fmla="*/ 2512282 h 6858000"/>
              <a:gd name="connsiteX43" fmla="*/ 6838494 w 7228763"/>
              <a:gd name="connsiteY43" fmla="*/ 2514318 h 6858000"/>
              <a:gd name="connsiteX44" fmla="*/ 6863982 w 7228763"/>
              <a:gd name="connsiteY44" fmla="*/ 2574334 h 6858000"/>
              <a:gd name="connsiteX45" fmla="*/ 6862893 w 7228763"/>
              <a:gd name="connsiteY45" fmla="*/ 2579877 h 6858000"/>
              <a:gd name="connsiteX46" fmla="*/ 6863047 w 7228763"/>
              <a:gd name="connsiteY46" fmla="*/ 2608928 h 6858000"/>
              <a:gd name="connsiteX47" fmla="*/ 6862462 w 7228763"/>
              <a:gd name="connsiteY47" fmla="*/ 2613111 h 6858000"/>
              <a:gd name="connsiteX48" fmla="*/ 6854084 w 7228763"/>
              <a:gd name="connsiteY48" fmla="*/ 2621996 h 6858000"/>
              <a:gd name="connsiteX49" fmla="*/ 6856559 w 7228763"/>
              <a:gd name="connsiteY49" fmla="*/ 2634265 h 6858000"/>
              <a:gd name="connsiteX50" fmla="*/ 6847985 w 7228763"/>
              <a:gd name="connsiteY50" fmla="*/ 2647237 h 6858000"/>
              <a:gd name="connsiteX51" fmla="*/ 6854115 w 7228763"/>
              <a:gd name="connsiteY51" fmla="*/ 2650786 h 6858000"/>
              <a:gd name="connsiteX52" fmla="*/ 6859942 w 7228763"/>
              <a:gd name="connsiteY52" fmla="*/ 2661993 h 6858000"/>
              <a:gd name="connsiteX53" fmla="*/ 6851884 w 7228763"/>
              <a:gd name="connsiteY53" fmla="*/ 2670949 h 6858000"/>
              <a:gd name="connsiteX54" fmla="*/ 6846115 w 7228763"/>
              <a:gd name="connsiteY54" fmla="*/ 2690255 h 6858000"/>
              <a:gd name="connsiteX55" fmla="*/ 6846964 w 7228763"/>
              <a:gd name="connsiteY55" fmla="*/ 2695683 h 6858000"/>
              <a:gd name="connsiteX56" fmla="*/ 6836011 w 7228763"/>
              <a:gd name="connsiteY56" fmla="*/ 2713964 h 6858000"/>
              <a:gd name="connsiteX57" fmla="*/ 6830478 w 7228763"/>
              <a:gd name="connsiteY57" fmla="*/ 2730175 h 6858000"/>
              <a:gd name="connsiteX58" fmla="*/ 6841091 w 7228763"/>
              <a:gd name="connsiteY58" fmla="*/ 2763497 h 6858000"/>
              <a:gd name="connsiteX59" fmla="*/ 6803520 w 7228763"/>
              <a:gd name="connsiteY59" fmla="*/ 3051539 h 6858000"/>
              <a:gd name="connsiteX60" fmla="*/ 6733280 w 7228763"/>
              <a:gd name="connsiteY60" fmla="*/ 3335396 h 6858000"/>
              <a:gd name="connsiteX61" fmla="*/ 6735884 w 7228763"/>
              <a:gd name="connsiteY61" fmla="*/ 3456509 h 6858000"/>
              <a:gd name="connsiteX62" fmla="*/ 6715764 w 7228763"/>
              <a:gd name="connsiteY62" fmla="*/ 3531827 h 6858000"/>
              <a:gd name="connsiteX63" fmla="*/ 6730329 w 7228763"/>
              <a:gd name="connsiteY63" fmla="*/ 3570877 h 6858000"/>
              <a:gd name="connsiteX64" fmla="*/ 6727426 w 7228763"/>
              <a:gd name="connsiteY64" fmla="*/ 3583849 h 6858000"/>
              <a:gd name="connsiteX65" fmla="*/ 6718706 w 7228763"/>
              <a:gd name="connsiteY65" fmla="*/ 3592763 h 6858000"/>
              <a:gd name="connsiteX66" fmla="*/ 6693350 w 7228763"/>
              <a:gd name="connsiteY66" fmla="*/ 3653485 h 6858000"/>
              <a:gd name="connsiteX67" fmla="*/ 6685983 w 7228763"/>
              <a:gd name="connsiteY67" fmla="*/ 3670528 h 6858000"/>
              <a:gd name="connsiteX68" fmla="*/ 6687033 w 7228763"/>
              <a:gd name="connsiteY68" fmla="*/ 3685990 h 6858000"/>
              <a:gd name="connsiteX69" fmla="*/ 6693711 w 7228763"/>
              <a:gd name="connsiteY69" fmla="*/ 3690283 h 6858000"/>
              <a:gd name="connsiteX70" fmla="*/ 6690843 w 7228763"/>
              <a:gd name="connsiteY70" fmla="*/ 3699787 h 6858000"/>
              <a:gd name="connsiteX71" fmla="*/ 6691624 w 7228763"/>
              <a:gd name="connsiteY71" fmla="*/ 3702486 h 6858000"/>
              <a:gd name="connsiteX72" fmla="*/ 6694549 w 7228763"/>
              <a:gd name="connsiteY72" fmla="*/ 3717784 h 6858000"/>
              <a:gd name="connsiteX73" fmla="*/ 6662489 w 7228763"/>
              <a:gd name="connsiteY73" fmla="*/ 3746229 h 6858000"/>
              <a:gd name="connsiteX74" fmla="*/ 6575429 w 7228763"/>
              <a:gd name="connsiteY74" fmla="*/ 3924910 h 6858000"/>
              <a:gd name="connsiteX75" fmla="*/ 6538994 w 7228763"/>
              <a:gd name="connsiteY75" fmla="*/ 3989353 h 6858000"/>
              <a:gd name="connsiteX76" fmla="*/ 6535698 w 7228763"/>
              <a:gd name="connsiteY76" fmla="*/ 4033899 h 6858000"/>
              <a:gd name="connsiteX77" fmla="*/ 6527053 w 7228763"/>
              <a:gd name="connsiteY77" fmla="*/ 4142250 h 6858000"/>
              <a:gd name="connsiteX78" fmla="*/ 6501843 w 7228763"/>
              <a:gd name="connsiteY78" fmla="*/ 4329442 h 6858000"/>
              <a:gd name="connsiteX79" fmla="*/ 6489841 w 7228763"/>
              <a:gd name="connsiteY79" fmla="*/ 4456184 h 6858000"/>
              <a:gd name="connsiteX80" fmla="*/ 6482918 w 7228763"/>
              <a:gd name="connsiteY80" fmla="*/ 4468478 h 6858000"/>
              <a:gd name="connsiteX81" fmla="*/ 6484019 w 7228763"/>
              <a:gd name="connsiteY81" fmla="*/ 4469862 h 6858000"/>
              <a:gd name="connsiteX82" fmla="*/ 6481759 w 7228763"/>
              <a:gd name="connsiteY82" fmla="*/ 4483797 h 6858000"/>
              <a:gd name="connsiteX83" fmla="*/ 6477370 w 7228763"/>
              <a:gd name="connsiteY83" fmla="*/ 4487091 h 6858000"/>
              <a:gd name="connsiteX84" fmla="*/ 6474598 w 7228763"/>
              <a:gd name="connsiteY84" fmla="*/ 4496728 h 6858000"/>
              <a:gd name="connsiteX85" fmla="*/ 6465848 w 7228763"/>
              <a:gd name="connsiteY85" fmla="*/ 4515918 h 6858000"/>
              <a:gd name="connsiteX86" fmla="*/ 6467296 w 7228763"/>
              <a:gd name="connsiteY86" fmla="*/ 4519316 h 6858000"/>
              <a:gd name="connsiteX87" fmla="*/ 6458903 w 7228763"/>
              <a:gd name="connsiteY87" fmla="*/ 4547957 h 6858000"/>
              <a:gd name="connsiteX88" fmla="*/ 6460248 w 7228763"/>
              <a:gd name="connsiteY88" fmla="*/ 4548262 h 6858000"/>
              <a:gd name="connsiteX89" fmla="*/ 6464276 w 7228763"/>
              <a:gd name="connsiteY89" fmla="*/ 4555939 h 6858000"/>
              <a:gd name="connsiteX90" fmla="*/ 6468635 w 7228763"/>
              <a:gd name="connsiteY90" fmla="*/ 4570815 h 6858000"/>
              <a:gd name="connsiteX91" fmla="*/ 6488206 w 7228763"/>
              <a:gd name="connsiteY91" fmla="*/ 4633846 h 6858000"/>
              <a:gd name="connsiteX92" fmla="*/ 6487272 w 7228763"/>
              <a:gd name="connsiteY92" fmla="*/ 4639816 h 6858000"/>
              <a:gd name="connsiteX93" fmla="*/ 6487581 w 7228763"/>
              <a:gd name="connsiteY93" fmla="*/ 4639923 h 6858000"/>
              <a:gd name="connsiteX94" fmla="*/ 6487249 w 7228763"/>
              <a:gd name="connsiteY94" fmla="*/ 4646192 h 6858000"/>
              <a:gd name="connsiteX95" fmla="*/ 6485570 w 7228763"/>
              <a:gd name="connsiteY95" fmla="*/ 4650706 h 6858000"/>
              <a:gd name="connsiteX96" fmla="*/ 6483759 w 7228763"/>
              <a:gd name="connsiteY96" fmla="*/ 4662290 h 6858000"/>
              <a:gd name="connsiteX97" fmla="*/ 6485315 w 7228763"/>
              <a:gd name="connsiteY97" fmla="*/ 4666180 h 6858000"/>
              <a:gd name="connsiteX98" fmla="*/ 6489077 w 7228763"/>
              <a:gd name="connsiteY98" fmla="*/ 4667585 h 6858000"/>
              <a:gd name="connsiteX99" fmla="*/ 6488467 w 7228763"/>
              <a:gd name="connsiteY99" fmla="*/ 4668660 h 6858000"/>
              <a:gd name="connsiteX100" fmla="*/ 6496179 w 7228763"/>
              <a:gd name="connsiteY100" fmla="*/ 4689807 h 6858000"/>
              <a:gd name="connsiteX101" fmla="*/ 6500957 w 7228763"/>
              <a:gd name="connsiteY101" fmla="*/ 4737890 h 6858000"/>
              <a:gd name="connsiteX102" fmla="*/ 6498641 w 7228763"/>
              <a:gd name="connsiteY102" fmla="*/ 4765657 h 6858000"/>
              <a:gd name="connsiteX103" fmla="*/ 6497829 w 7228763"/>
              <a:gd name="connsiteY103" fmla="*/ 4841463 h 6858000"/>
              <a:gd name="connsiteX104" fmla="*/ 6521578 w 7228763"/>
              <a:gd name="connsiteY104" fmla="*/ 4969863 h 6858000"/>
              <a:gd name="connsiteX105" fmla="*/ 6518695 w 7228763"/>
              <a:gd name="connsiteY105" fmla="*/ 4974028 h 6858000"/>
              <a:gd name="connsiteX106" fmla="*/ 6516513 w 7228763"/>
              <a:gd name="connsiteY106" fmla="*/ 4980318 h 6858000"/>
              <a:gd name="connsiteX107" fmla="*/ 6516763 w 7228763"/>
              <a:gd name="connsiteY107" fmla="*/ 4980501 h 6858000"/>
              <a:gd name="connsiteX108" fmla="*/ 6514121 w 7228763"/>
              <a:gd name="connsiteY108" fmla="*/ 4986338 h 6858000"/>
              <a:gd name="connsiteX109" fmla="*/ 6511173 w 7228763"/>
              <a:gd name="connsiteY109" fmla="*/ 4991296 h 6858000"/>
              <a:gd name="connsiteX110" fmla="*/ 6546537 w 7228763"/>
              <a:gd name="connsiteY110" fmla="*/ 5076895 h 6858000"/>
              <a:gd name="connsiteX111" fmla="*/ 6544581 w 7228763"/>
              <a:gd name="connsiteY111" fmla="*/ 5081568 h 6858000"/>
              <a:gd name="connsiteX112" fmla="*/ 6543750 w 7228763"/>
              <a:gd name="connsiteY112" fmla="*/ 5088173 h 6858000"/>
              <a:gd name="connsiteX113" fmla="*/ 6544034 w 7228763"/>
              <a:gd name="connsiteY113" fmla="*/ 5088300 h 6858000"/>
              <a:gd name="connsiteX114" fmla="*/ 6542660 w 7228763"/>
              <a:gd name="connsiteY114" fmla="*/ 5094558 h 6858000"/>
              <a:gd name="connsiteX115" fmla="*/ 6532096 w 7228763"/>
              <a:gd name="connsiteY115" fmla="*/ 5125620 h 6858000"/>
              <a:gd name="connsiteX116" fmla="*/ 6533049 w 7228763"/>
              <a:gd name="connsiteY116" fmla="*/ 5268004 h 6858000"/>
              <a:gd name="connsiteX117" fmla="*/ 6533970 w 7228763"/>
              <a:gd name="connsiteY117" fmla="*/ 5269530 h 6858000"/>
              <a:gd name="connsiteX118" fmla="*/ 6502603 w 7228763"/>
              <a:gd name="connsiteY118" fmla="*/ 5390941 h 6858000"/>
              <a:gd name="connsiteX119" fmla="*/ 6477660 w 7228763"/>
              <a:gd name="connsiteY119" fmla="*/ 5539927 h 6858000"/>
              <a:gd name="connsiteX120" fmla="*/ 6456458 w 7228763"/>
              <a:gd name="connsiteY120" fmla="*/ 5791594 h 6858000"/>
              <a:gd name="connsiteX121" fmla="*/ 6434556 w 7228763"/>
              <a:gd name="connsiteY121" fmla="*/ 5855206 h 6858000"/>
              <a:gd name="connsiteX122" fmla="*/ 6418454 w 7228763"/>
              <a:gd name="connsiteY122" fmla="*/ 5873582 h 6858000"/>
              <a:gd name="connsiteX123" fmla="*/ 6419875 w 7228763"/>
              <a:gd name="connsiteY123" fmla="*/ 5876037 h 6858000"/>
              <a:gd name="connsiteX124" fmla="*/ 6419775 w 7228763"/>
              <a:gd name="connsiteY124" fmla="*/ 5886534 h 6858000"/>
              <a:gd name="connsiteX125" fmla="*/ 6426971 w 7228763"/>
              <a:gd name="connsiteY125" fmla="*/ 5888644 h 6858000"/>
              <a:gd name="connsiteX126" fmla="*/ 6431999 w 7228763"/>
              <a:gd name="connsiteY126" fmla="*/ 5903832 h 6858000"/>
              <a:gd name="connsiteX127" fmla="*/ 6429798 w 7228763"/>
              <a:gd name="connsiteY127" fmla="*/ 5923391 h 6858000"/>
              <a:gd name="connsiteX128" fmla="*/ 6434072 w 7228763"/>
              <a:gd name="connsiteY128" fmla="*/ 6013205 h 6858000"/>
              <a:gd name="connsiteX129" fmla="*/ 6439333 w 7228763"/>
              <a:gd name="connsiteY129" fmla="*/ 6074018 h 6858000"/>
              <a:gd name="connsiteX130" fmla="*/ 6463083 w 7228763"/>
              <a:gd name="connsiteY130" fmla="*/ 6130837 h 6858000"/>
              <a:gd name="connsiteX131" fmla="*/ 6457360 w 7228763"/>
              <a:gd name="connsiteY131" fmla="*/ 6152982 h 6858000"/>
              <a:gd name="connsiteX132" fmla="*/ 6495529 w 7228763"/>
              <a:gd name="connsiteY132" fmla="*/ 6221100 h 6858000"/>
              <a:gd name="connsiteX133" fmla="*/ 6514948 w 7228763"/>
              <a:gd name="connsiteY133" fmla="*/ 6287550 h 6858000"/>
              <a:gd name="connsiteX134" fmla="*/ 6545124 w 7228763"/>
              <a:gd name="connsiteY134" fmla="*/ 6401595 h 6858000"/>
              <a:gd name="connsiteX135" fmla="*/ 6525833 w 7228763"/>
              <a:gd name="connsiteY135" fmla="*/ 6487110 h 6858000"/>
              <a:gd name="connsiteX136" fmla="*/ 6554825 w 7228763"/>
              <a:gd name="connsiteY136" fmla="*/ 6588589 h 6858000"/>
              <a:gd name="connsiteX137" fmla="*/ 6601569 w 7228763"/>
              <a:gd name="connsiteY137" fmla="*/ 6769963 h 6858000"/>
              <a:gd name="connsiteX138" fmla="*/ 6620945 w 7228763"/>
              <a:gd name="connsiteY138" fmla="*/ 6835814 h 6858000"/>
              <a:gd name="connsiteX139" fmla="*/ 6625906 w 7228763"/>
              <a:gd name="connsiteY139" fmla="*/ 6858000 h 6858000"/>
              <a:gd name="connsiteX140" fmla="*/ 723901 w 7228763"/>
              <a:gd name="connsiteY140" fmla="*/ 6858000 h 6858000"/>
              <a:gd name="connsiteX141" fmla="*/ 501961 w 7228763"/>
              <a:gd name="connsiteY141" fmla="*/ 6858000 h 6858000"/>
              <a:gd name="connsiteX142" fmla="*/ 0 w 7228763"/>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7228763" h="6858000">
                <a:moveTo>
                  <a:pt x="0" y="0"/>
                </a:moveTo>
                <a:lnTo>
                  <a:pt x="501961" y="0"/>
                </a:lnTo>
                <a:lnTo>
                  <a:pt x="723901" y="0"/>
                </a:lnTo>
                <a:lnTo>
                  <a:pt x="7228583" y="0"/>
                </a:lnTo>
                <a:lnTo>
                  <a:pt x="7228763" y="1"/>
                </a:lnTo>
                <a:lnTo>
                  <a:pt x="7221350" y="30700"/>
                </a:lnTo>
                <a:cubicBezTo>
                  <a:pt x="7216059" y="84364"/>
                  <a:pt x="7200969" y="241149"/>
                  <a:pt x="7199900" y="310025"/>
                </a:cubicBezTo>
                <a:cubicBezTo>
                  <a:pt x="7203643" y="367544"/>
                  <a:pt x="7214102" y="408251"/>
                  <a:pt x="7214938" y="443960"/>
                </a:cubicBezTo>
                <a:cubicBezTo>
                  <a:pt x="7210660" y="499397"/>
                  <a:pt x="7182360" y="604434"/>
                  <a:pt x="7174238" y="642659"/>
                </a:cubicBezTo>
                <a:cubicBezTo>
                  <a:pt x="7182965" y="657287"/>
                  <a:pt x="7155519" y="658191"/>
                  <a:pt x="7166213" y="673307"/>
                </a:cubicBezTo>
                <a:cubicBezTo>
                  <a:pt x="7166618" y="693769"/>
                  <a:pt x="7143764" y="797295"/>
                  <a:pt x="7128963" y="839641"/>
                </a:cubicBezTo>
                <a:cubicBezTo>
                  <a:pt x="7112293" y="887148"/>
                  <a:pt x="7075906" y="937731"/>
                  <a:pt x="7066183" y="958357"/>
                </a:cubicBezTo>
                <a:cubicBezTo>
                  <a:pt x="7056459" y="978983"/>
                  <a:pt x="7077843" y="936930"/>
                  <a:pt x="7070620" y="963398"/>
                </a:cubicBezTo>
                <a:cubicBezTo>
                  <a:pt x="7063399" y="989867"/>
                  <a:pt x="7031301" y="1087010"/>
                  <a:pt x="7022851" y="1117169"/>
                </a:cubicBezTo>
                <a:cubicBezTo>
                  <a:pt x="7039554" y="1118586"/>
                  <a:pt x="7009272" y="1135372"/>
                  <a:pt x="7019920" y="1144352"/>
                </a:cubicBezTo>
                <a:cubicBezTo>
                  <a:pt x="7029274" y="1150681"/>
                  <a:pt x="7022270" y="1157251"/>
                  <a:pt x="7021476" y="1164484"/>
                </a:cubicBezTo>
                <a:cubicBezTo>
                  <a:pt x="7028800" y="1173524"/>
                  <a:pt x="7015215" y="1205209"/>
                  <a:pt x="7005576" y="1213829"/>
                </a:cubicBezTo>
                <a:cubicBezTo>
                  <a:pt x="6972150" y="1235037"/>
                  <a:pt x="6996546" y="1277327"/>
                  <a:pt x="6970919" y="1294823"/>
                </a:cubicBezTo>
                <a:cubicBezTo>
                  <a:pt x="6967139" y="1300845"/>
                  <a:pt x="6965581" y="1306615"/>
                  <a:pt x="6965413" y="1312193"/>
                </a:cubicBezTo>
                <a:lnTo>
                  <a:pt x="6968106" y="1327626"/>
                </a:lnTo>
                <a:lnTo>
                  <a:pt x="6975202" y="1331644"/>
                </a:lnTo>
                <a:lnTo>
                  <a:pt x="6973366" y="1341276"/>
                </a:lnTo>
                <a:cubicBezTo>
                  <a:pt x="6973720" y="1342166"/>
                  <a:pt x="6974074" y="1343055"/>
                  <a:pt x="6974428" y="1343945"/>
                </a:cubicBezTo>
                <a:cubicBezTo>
                  <a:pt x="6976493" y="1349040"/>
                  <a:pt x="6978286" y="1354080"/>
                  <a:pt x="6978971" y="1359134"/>
                </a:cubicBezTo>
                <a:cubicBezTo>
                  <a:pt x="6974288" y="1373109"/>
                  <a:pt x="6958295" y="1397612"/>
                  <a:pt x="6946335" y="1427803"/>
                </a:cubicBezTo>
                <a:cubicBezTo>
                  <a:pt x="6924178" y="1460349"/>
                  <a:pt x="6924483" y="1505076"/>
                  <a:pt x="6907208" y="1540278"/>
                </a:cubicBezTo>
                <a:lnTo>
                  <a:pt x="6901698" y="1547262"/>
                </a:lnTo>
                <a:lnTo>
                  <a:pt x="6902877" y="1577056"/>
                </a:lnTo>
                <a:cubicBezTo>
                  <a:pt x="6907187" y="1582205"/>
                  <a:pt x="6908314" y="1589568"/>
                  <a:pt x="6904067" y="1595898"/>
                </a:cubicBezTo>
                <a:lnTo>
                  <a:pt x="6891817" y="1703726"/>
                </a:lnTo>
                <a:cubicBezTo>
                  <a:pt x="6890892" y="1739332"/>
                  <a:pt x="6882506" y="1754453"/>
                  <a:pt x="6898520" y="1809535"/>
                </a:cubicBezTo>
                <a:cubicBezTo>
                  <a:pt x="6919736" y="1868036"/>
                  <a:pt x="6890400" y="1952670"/>
                  <a:pt x="6897783" y="2018310"/>
                </a:cubicBezTo>
                <a:cubicBezTo>
                  <a:pt x="6868750" y="2053162"/>
                  <a:pt x="6894827" y="2034561"/>
                  <a:pt x="6887647" y="2071355"/>
                </a:cubicBezTo>
                <a:lnTo>
                  <a:pt x="6888952" y="2141166"/>
                </a:lnTo>
                <a:lnTo>
                  <a:pt x="6887101" y="2154548"/>
                </a:lnTo>
                <a:lnTo>
                  <a:pt x="6880519" y="2158153"/>
                </a:lnTo>
                <a:lnTo>
                  <a:pt x="6873389" y="2178174"/>
                </a:lnTo>
                <a:cubicBezTo>
                  <a:pt x="6871658" y="2185696"/>
                  <a:pt x="6870890" y="2193828"/>
                  <a:pt x="6871679" y="2202858"/>
                </a:cubicBezTo>
                <a:cubicBezTo>
                  <a:pt x="6884787" y="2232772"/>
                  <a:pt x="6852680" y="2283357"/>
                  <a:pt x="6870321" y="2320214"/>
                </a:cubicBezTo>
                <a:cubicBezTo>
                  <a:pt x="6868006" y="2355906"/>
                  <a:pt x="6861023" y="2394678"/>
                  <a:pt x="6857787" y="2417011"/>
                </a:cubicBezTo>
                <a:cubicBezTo>
                  <a:pt x="6846931" y="2426377"/>
                  <a:pt x="6863720" y="2456509"/>
                  <a:pt x="6850905" y="2454207"/>
                </a:cubicBezTo>
                <a:cubicBezTo>
                  <a:pt x="6856659" y="2464947"/>
                  <a:pt x="6853850" y="2476105"/>
                  <a:pt x="6848900" y="2487203"/>
                </a:cubicBezTo>
                <a:lnTo>
                  <a:pt x="6837487" y="2512282"/>
                </a:lnTo>
                <a:cubicBezTo>
                  <a:pt x="6837823" y="2512961"/>
                  <a:pt x="6838158" y="2513640"/>
                  <a:pt x="6838494" y="2514318"/>
                </a:cubicBezTo>
                <a:cubicBezTo>
                  <a:pt x="6846991" y="2534324"/>
                  <a:pt x="6855486" y="2554328"/>
                  <a:pt x="6863982" y="2574334"/>
                </a:cubicBezTo>
                <a:lnTo>
                  <a:pt x="6862893" y="2579877"/>
                </a:lnTo>
                <a:cubicBezTo>
                  <a:pt x="6862738" y="2585644"/>
                  <a:pt x="6863120" y="2603388"/>
                  <a:pt x="6863047" y="2608928"/>
                </a:cubicBezTo>
                <a:lnTo>
                  <a:pt x="6862462" y="2613111"/>
                </a:lnTo>
                <a:lnTo>
                  <a:pt x="6854084" y="2621996"/>
                </a:lnTo>
                <a:lnTo>
                  <a:pt x="6856559" y="2634265"/>
                </a:lnTo>
                <a:lnTo>
                  <a:pt x="6847985" y="2647237"/>
                </a:lnTo>
                <a:cubicBezTo>
                  <a:pt x="6850226" y="2648158"/>
                  <a:pt x="6852294" y="2649356"/>
                  <a:pt x="6854115" y="2650786"/>
                </a:cubicBezTo>
                <a:lnTo>
                  <a:pt x="6859942" y="2661993"/>
                </a:lnTo>
                <a:lnTo>
                  <a:pt x="6851884" y="2670949"/>
                </a:lnTo>
                <a:cubicBezTo>
                  <a:pt x="6864376" y="2672007"/>
                  <a:pt x="6849871" y="2681695"/>
                  <a:pt x="6846115" y="2690255"/>
                </a:cubicBezTo>
                <a:lnTo>
                  <a:pt x="6846964" y="2695683"/>
                </a:lnTo>
                <a:lnTo>
                  <a:pt x="6836011" y="2713964"/>
                </a:lnTo>
                <a:lnTo>
                  <a:pt x="6830478" y="2730175"/>
                </a:lnTo>
                <a:lnTo>
                  <a:pt x="6841091" y="2763497"/>
                </a:lnTo>
                <a:lnTo>
                  <a:pt x="6803520" y="3051539"/>
                </a:lnTo>
                <a:cubicBezTo>
                  <a:pt x="6790420" y="3165645"/>
                  <a:pt x="6749912" y="3216611"/>
                  <a:pt x="6733280" y="3335396"/>
                </a:cubicBezTo>
                <a:lnTo>
                  <a:pt x="6735884" y="3456509"/>
                </a:lnTo>
                <a:lnTo>
                  <a:pt x="6715764" y="3531827"/>
                </a:lnTo>
                <a:lnTo>
                  <a:pt x="6730329" y="3570877"/>
                </a:lnTo>
                <a:lnTo>
                  <a:pt x="6727426" y="3583849"/>
                </a:lnTo>
                <a:lnTo>
                  <a:pt x="6718706" y="3592763"/>
                </a:lnTo>
                <a:cubicBezTo>
                  <a:pt x="6707946" y="3613948"/>
                  <a:pt x="6713985" y="3641245"/>
                  <a:pt x="6693350" y="3653485"/>
                </a:cubicBezTo>
                <a:cubicBezTo>
                  <a:pt x="6688922" y="3659316"/>
                  <a:pt x="6686748" y="3664985"/>
                  <a:pt x="6685983" y="3670528"/>
                </a:cubicBezTo>
                <a:lnTo>
                  <a:pt x="6687033" y="3685990"/>
                </a:lnTo>
                <a:lnTo>
                  <a:pt x="6693711" y="3690283"/>
                </a:lnTo>
                <a:lnTo>
                  <a:pt x="6690843" y="3699787"/>
                </a:lnTo>
                <a:cubicBezTo>
                  <a:pt x="6691104" y="3700686"/>
                  <a:pt x="6691364" y="3701586"/>
                  <a:pt x="6691624" y="3702486"/>
                </a:cubicBezTo>
                <a:cubicBezTo>
                  <a:pt x="6693145" y="3707637"/>
                  <a:pt x="6694400" y="3712728"/>
                  <a:pt x="6694549" y="3717784"/>
                </a:cubicBezTo>
                <a:cubicBezTo>
                  <a:pt x="6659304" y="3711701"/>
                  <a:pt x="6689997" y="3759789"/>
                  <a:pt x="6662489" y="3746229"/>
                </a:cubicBezTo>
                <a:cubicBezTo>
                  <a:pt x="6642637" y="3780750"/>
                  <a:pt x="6605132" y="3867558"/>
                  <a:pt x="6575429" y="3924910"/>
                </a:cubicBezTo>
                <a:lnTo>
                  <a:pt x="6538994" y="3989353"/>
                </a:lnTo>
                <a:lnTo>
                  <a:pt x="6535698" y="4033899"/>
                </a:lnTo>
                <a:cubicBezTo>
                  <a:pt x="6533175" y="4070470"/>
                  <a:pt x="6530536" y="4110146"/>
                  <a:pt x="6527053" y="4142250"/>
                </a:cubicBezTo>
                <a:cubicBezTo>
                  <a:pt x="6519001" y="4200007"/>
                  <a:pt x="6506061" y="4278998"/>
                  <a:pt x="6501843" y="4329442"/>
                </a:cubicBezTo>
                <a:cubicBezTo>
                  <a:pt x="6495642" y="4381764"/>
                  <a:pt x="6492993" y="4433012"/>
                  <a:pt x="6489841" y="4456184"/>
                </a:cubicBezTo>
                <a:lnTo>
                  <a:pt x="6482918" y="4468478"/>
                </a:lnTo>
                <a:lnTo>
                  <a:pt x="6484019" y="4469862"/>
                </a:lnTo>
                <a:cubicBezTo>
                  <a:pt x="6485835" y="4476321"/>
                  <a:pt x="6484493" y="4480555"/>
                  <a:pt x="6481759" y="4483797"/>
                </a:cubicBezTo>
                <a:lnTo>
                  <a:pt x="6477370" y="4487091"/>
                </a:lnTo>
                <a:lnTo>
                  <a:pt x="6474598" y="4496728"/>
                </a:lnTo>
                <a:lnTo>
                  <a:pt x="6465848" y="4515918"/>
                </a:lnTo>
                <a:cubicBezTo>
                  <a:pt x="6466332" y="4517049"/>
                  <a:pt x="6466814" y="4518182"/>
                  <a:pt x="6467296" y="4519316"/>
                </a:cubicBezTo>
                <a:lnTo>
                  <a:pt x="6458903" y="4547957"/>
                </a:lnTo>
                <a:lnTo>
                  <a:pt x="6460248" y="4548262"/>
                </a:lnTo>
                <a:cubicBezTo>
                  <a:pt x="6463078" y="4549595"/>
                  <a:pt x="6464808" y="4551811"/>
                  <a:pt x="6464276" y="4555939"/>
                </a:cubicBezTo>
                <a:cubicBezTo>
                  <a:pt x="6486531" y="4548276"/>
                  <a:pt x="6472165" y="4557977"/>
                  <a:pt x="6468635" y="4570815"/>
                </a:cubicBezTo>
                <a:cubicBezTo>
                  <a:pt x="6472622" y="4583801"/>
                  <a:pt x="6485098" y="4622347"/>
                  <a:pt x="6488206" y="4633846"/>
                </a:cubicBezTo>
                <a:lnTo>
                  <a:pt x="6487272" y="4639816"/>
                </a:lnTo>
                <a:lnTo>
                  <a:pt x="6487581" y="4639923"/>
                </a:lnTo>
                <a:cubicBezTo>
                  <a:pt x="6488082" y="4641190"/>
                  <a:pt x="6488037" y="4643141"/>
                  <a:pt x="6487249" y="4646192"/>
                </a:cubicBezTo>
                <a:lnTo>
                  <a:pt x="6485570" y="4650706"/>
                </a:lnTo>
                <a:lnTo>
                  <a:pt x="6483759" y="4662290"/>
                </a:lnTo>
                <a:cubicBezTo>
                  <a:pt x="6484278" y="4663587"/>
                  <a:pt x="6484797" y="4664883"/>
                  <a:pt x="6485315" y="4666180"/>
                </a:cubicBezTo>
                <a:lnTo>
                  <a:pt x="6489077" y="4667585"/>
                </a:lnTo>
                <a:lnTo>
                  <a:pt x="6488467" y="4668660"/>
                </a:lnTo>
                <a:cubicBezTo>
                  <a:pt x="6480300" y="4676831"/>
                  <a:pt x="6469898" y="4679345"/>
                  <a:pt x="6496179" y="4689807"/>
                </a:cubicBezTo>
                <a:cubicBezTo>
                  <a:pt x="6482141" y="4708535"/>
                  <a:pt x="6498545" y="4712235"/>
                  <a:pt x="6500957" y="4737890"/>
                </a:cubicBezTo>
                <a:cubicBezTo>
                  <a:pt x="6488706" y="4748600"/>
                  <a:pt x="6491350" y="4757223"/>
                  <a:pt x="6498641" y="4765657"/>
                </a:cubicBezTo>
                <a:cubicBezTo>
                  <a:pt x="6490164" y="4790618"/>
                  <a:pt x="6498852" y="4813399"/>
                  <a:pt x="6497829" y="4841463"/>
                </a:cubicBezTo>
                <a:lnTo>
                  <a:pt x="6521578" y="4969863"/>
                </a:lnTo>
                <a:lnTo>
                  <a:pt x="6518695" y="4974028"/>
                </a:lnTo>
                <a:cubicBezTo>
                  <a:pt x="6517064" y="4976933"/>
                  <a:pt x="6516439" y="4978909"/>
                  <a:pt x="6516513" y="4980318"/>
                </a:cubicBezTo>
                <a:lnTo>
                  <a:pt x="6516763" y="4980501"/>
                </a:lnTo>
                <a:lnTo>
                  <a:pt x="6514121" y="4986338"/>
                </a:lnTo>
                <a:lnTo>
                  <a:pt x="6511173" y="4991296"/>
                </a:lnTo>
                <a:cubicBezTo>
                  <a:pt x="6522961" y="5019829"/>
                  <a:pt x="6534748" y="5048361"/>
                  <a:pt x="6546537" y="5076895"/>
                </a:cubicBezTo>
                <a:lnTo>
                  <a:pt x="6544581" y="5081568"/>
                </a:lnTo>
                <a:cubicBezTo>
                  <a:pt x="6543589" y="5084748"/>
                  <a:pt x="6543387" y="5086810"/>
                  <a:pt x="6543750" y="5088173"/>
                </a:cubicBezTo>
                <a:lnTo>
                  <a:pt x="6544034" y="5088300"/>
                </a:lnTo>
                <a:lnTo>
                  <a:pt x="6542660" y="5094558"/>
                </a:lnTo>
                <a:cubicBezTo>
                  <a:pt x="6539647" y="5105196"/>
                  <a:pt x="6536055" y="5115626"/>
                  <a:pt x="6532096" y="5125620"/>
                </a:cubicBezTo>
                <a:cubicBezTo>
                  <a:pt x="6530494" y="5154527"/>
                  <a:pt x="6532737" y="5244020"/>
                  <a:pt x="6533049" y="5268004"/>
                </a:cubicBezTo>
                <a:cubicBezTo>
                  <a:pt x="6533356" y="5268513"/>
                  <a:pt x="6533664" y="5269021"/>
                  <a:pt x="6533970" y="5269530"/>
                </a:cubicBezTo>
                <a:lnTo>
                  <a:pt x="6502603" y="5390941"/>
                </a:lnTo>
                <a:cubicBezTo>
                  <a:pt x="6487576" y="5438194"/>
                  <a:pt x="6471524" y="5465286"/>
                  <a:pt x="6477660" y="5539927"/>
                </a:cubicBezTo>
                <a:cubicBezTo>
                  <a:pt x="6469926" y="5610775"/>
                  <a:pt x="6461800" y="5740573"/>
                  <a:pt x="6456458" y="5791594"/>
                </a:cubicBezTo>
                <a:cubicBezTo>
                  <a:pt x="6427890" y="5787060"/>
                  <a:pt x="6468179" y="5849672"/>
                  <a:pt x="6434556" y="5855206"/>
                </a:cubicBezTo>
                <a:cubicBezTo>
                  <a:pt x="6436026" y="5860240"/>
                  <a:pt x="6415712" y="5868910"/>
                  <a:pt x="6418454" y="5873582"/>
                </a:cubicBezTo>
                <a:cubicBezTo>
                  <a:pt x="6418927" y="5874401"/>
                  <a:pt x="6419401" y="5875218"/>
                  <a:pt x="6419875" y="5876037"/>
                </a:cubicBezTo>
                <a:lnTo>
                  <a:pt x="6419775" y="5886534"/>
                </a:lnTo>
                <a:lnTo>
                  <a:pt x="6426971" y="5888644"/>
                </a:lnTo>
                <a:cubicBezTo>
                  <a:pt x="6428647" y="5893707"/>
                  <a:pt x="6430322" y="5898769"/>
                  <a:pt x="6431999" y="5903832"/>
                </a:cubicBezTo>
                <a:cubicBezTo>
                  <a:pt x="6432764" y="5909651"/>
                  <a:pt x="6432285" y="5916068"/>
                  <a:pt x="6429798" y="5923391"/>
                </a:cubicBezTo>
                <a:cubicBezTo>
                  <a:pt x="6409104" y="5948880"/>
                  <a:pt x="6461339" y="5981626"/>
                  <a:pt x="6434072" y="6013205"/>
                </a:cubicBezTo>
                <a:cubicBezTo>
                  <a:pt x="6426624" y="6024901"/>
                  <a:pt x="6431095" y="6066777"/>
                  <a:pt x="6439333" y="6074018"/>
                </a:cubicBezTo>
                <a:cubicBezTo>
                  <a:pt x="6439795" y="6081731"/>
                  <a:pt x="6453428" y="6126985"/>
                  <a:pt x="6463083" y="6130837"/>
                </a:cubicBezTo>
                <a:cubicBezTo>
                  <a:pt x="6474368" y="6137057"/>
                  <a:pt x="6441750" y="6156330"/>
                  <a:pt x="6457360" y="6152982"/>
                </a:cubicBezTo>
                <a:cubicBezTo>
                  <a:pt x="6454563" y="6186619"/>
                  <a:pt x="6497804" y="6191636"/>
                  <a:pt x="6495529" y="6221100"/>
                </a:cubicBezTo>
                <a:cubicBezTo>
                  <a:pt x="6497396" y="6222126"/>
                  <a:pt x="6506682" y="6257468"/>
                  <a:pt x="6514948" y="6287550"/>
                </a:cubicBezTo>
                <a:cubicBezTo>
                  <a:pt x="6523215" y="6317632"/>
                  <a:pt x="6556102" y="6391312"/>
                  <a:pt x="6545124" y="6401595"/>
                </a:cubicBezTo>
                <a:cubicBezTo>
                  <a:pt x="6546214" y="6423902"/>
                  <a:pt x="6525024" y="6432919"/>
                  <a:pt x="6525833" y="6487110"/>
                </a:cubicBezTo>
                <a:cubicBezTo>
                  <a:pt x="6547115" y="6574474"/>
                  <a:pt x="6547900" y="6553611"/>
                  <a:pt x="6554825" y="6588589"/>
                </a:cubicBezTo>
                <a:cubicBezTo>
                  <a:pt x="6583783" y="6637976"/>
                  <a:pt x="6536155" y="6687723"/>
                  <a:pt x="6601569" y="6769963"/>
                </a:cubicBezTo>
                <a:cubicBezTo>
                  <a:pt x="6623036" y="6819284"/>
                  <a:pt x="6607516" y="6817955"/>
                  <a:pt x="6620945" y="6835814"/>
                </a:cubicBezTo>
                <a:lnTo>
                  <a:pt x="6625906" y="6858000"/>
                </a:lnTo>
                <a:lnTo>
                  <a:pt x="723901" y="6858000"/>
                </a:lnTo>
                <a:lnTo>
                  <a:pt x="50196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1">
            <a:extLst>
              <a:ext uri="{FF2B5EF4-FFF2-40B4-BE49-F238E27FC236}">
                <a16:creationId xmlns:a16="http://schemas.microsoft.com/office/drawing/2014/main" id="{867950C8-0B41-41E0-8911-11EDDC25E32C}"/>
              </a:ext>
            </a:extLst>
          </p:cNvPr>
          <p:cNvSpPr>
            <a:spLocks noGrp="1"/>
          </p:cNvSpPr>
          <p:nvPr>
            <p:ph type="title"/>
          </p:nvPr>
        </p:nvSpPr>
        <p:spPr>
          <a:xfrm>
            <a:off x="1" y="0"/>
            <a:ext cx="7228762" cy="1426234"/>
          </a:xfrm>
        </p:spPr>
        <p:txBody>
          <a:bodyPr vert="horz" lIns="91440" tIns="45720" rIns="91440" bIns="45720" rtlCol="0">
            <a:normAutofit/>
          </a:bodyPr>
          <a:lstStyle/>
          <a:p>
            <a:r>
              <a:rPr lang="en-US" sz="2600" b="0" i="0" dirty="0">
                <a:effectLst/>
                <a:latin typeface="Times New Roman" panose="02020603050405020304" pitchFamily="18" charset="0"/>
                <a:cs typeface="Times New Roman" panose="02020603050405020304" pitchFamily="18" charset="0"/>
              </a:rPr>
              <a:t>Narrative visualization</a:t>
            </a:r>
            <a:r>
              <a:rPr lang="en-US" sz="2600" dirty="0">
                <a:latin typeface="Times New Roman" panose="02020603050405020304" pitchFamily="18" charset="0"/>
                <a:cs typeface="Times New Roman" panose="02020603050405020304" pitchFamily="18" charset="0"/>
              </a:rPr>
              <a:t> Design and Implementation </a:t>
            </a:r>
          </a:p>
        </p:txBody>
      </p:sp>
      <p:sp>
        <p:nvSpPr>
          <p:cNvPr id="16" name="Content Placeholder 2">
            <a:extLst>
              <a:ext uri="{FF2B5EF4-FFF2-40B4-BE49-F238E27FC236}">
                <a16:creationId xmlns:a16="http://schemas.microsoft.com/office/drawing/2014/main" id="{B74FC3AC-B15E-45F8-AE02-E9A1D4144E1F}"/>
              </a:ext>
            </a:extLst>
          </p:cNvPr>
          <p:cNvSpPr>
            <a:spLocks noGrp="1"/>
          </p:cNvSpPr>
          <p:nvPr>
            <p:ph idx="1"/>
          </p:nvPr>
        </p:nvSpPr>
        <p:spPr>
          <a:xfrm>
            <a:off x="638637" y="2345083"/>
            <a:ext cx="2207452" cy="1941167"/>
          </a:xfrm>
        </p:spPr>
        <p:txBody>
          <a:bodyPr>
            <a:normAutofit/>
          </a:bodyPr>
          <a:lstStyle/>
          <a:p>
            <a:pPr>
              <a:buFont typeface="Wingdings" panose="05000000000000000000" pitchFamily="2" charset="2"/>
              <a:buChar char="v"/>
            </a:pPr>
            <a:r>
              <a:rPr lang="en-US" b="1" dirty="0"/>
              <a:t>Martini-glass</a:t>
            </a:r>
          </a:p>
          <a:p>
            <a:pPr marL="560070" lvl="1" indent="-285750">
              <a:buFont typeface="Arial" panose="020B0604020202020204" pitchFamily="34" charset="0"/>
              <a:buChar char="•"/>
            </a:pPr>
            <a:r>
              <a:rPr lang="en-US" b="1" dirty="0"/>
              <a:t>Narration </a:t>
            </a:r>
          </a:p>
          <a:p>
            <a:pPr marL="560070" lvl="1" indent="-285750">
              <a:buFont typeface="Arial" panose="020B0604020202020204" pitchFamily="34" charset="0"/>
              <a:buChar char="•"/>
            </a:pPr>
            <a:r>
              <a:rPr lang="en-US" b="1" dirty="0"/>
              <a:t>Line chart </a:t>
            </a:r>
          </a:p>
          <a:p>
            <a:pPr marL="560070" lvl="1" indent="-285750">
              <a:buFont typeface="Arial" panose="020B0604020202020204" pitchFamily="34" charset="0"/>
              <a:buChar char="•"/>
            </a:pPr>
            <a:r>
              <a:rPr lang="en-US" b="1" dirty="0"/>
              <a:t>Map</a:t>
            </a:r>
          </a:p>
          <a:p>
            <a:pPr marL="560070" lvl="1" indent="-285750">
              <a:buFont typeface="Arial" panose="020B0604020202020204" pitchFamily="34" charset="0"/>
              <a:buChar char="•"/>
            </a:pPr>
            <a:r>
              <a:rPr lang="en-US" b="1" dirty="0"/>
              <a:t>Dot plot  </a:t>
            </a:r>
          </a:p>
          <a:p>
            <a:pPr marL="0" indent="0">
              <a:buNone/>
            </a:pPr>
            <a:endParaRPr lang="en-US" dirty="0"/>
          </a:p>
        </p:txBody>
      </p:sp>
      <p:pic>
        <p:nvPicPr>
          <p:cNvPr id="11" name="Picture 10">
            <a:extLst>
              <a:ext uri="{FF2B5EF4-FFF2-40B4-BE49-F238E27FC236}">
                <a16:creationId xmlns:a16="http://schemas.microsoft.com/office/drawing/2014/main" id="{23895494-B346-450C-96B2-3DCEFAD2E760}"/>
              </a:ext>
            </a:extLst>
          </p:cNvPr>
          <p:cNvPicPr>
            <a:picLocks noChangeAspect="1"/>
          </p:cNvPicPr>
          <p:nvPr/>
        </p:nvPicPr>
        <p:blipFill>
          <a:blip r:embed="rId2"/>
          <a:stretch>
            <a:fillRect/>
          </a:stretch>
        </p:blipFill>
        <p:spPr>
          <a:xfrm>
            <a:off x="3314699" y="1426234"/>
            <a:ext cx="7228761" cy="5276994"/>
          </a:xfrm>
          <a:prstGeom prst="rect">
            <a:avLst/>
          </a:prstGeom>
        </p:spPr>
      </p:pic>
      <p:sp>
        <p:nvSpPr>
          <p:cNvPr id="2" name="Slide Number Placeholder 1">
            <a:extLst>
              <a:ext uri="{FF2B5EF4-FFF2-40B4-BE49-F238E27FC236}">
                <a16:creationId xmlns:a16="http://schemas.microsoft.com/office/drawing/2014/main" id="{AA79E3C1-80B2-456D-9336-5EBBFDDE9E79}"/>
              </a:ext>
            </a:extLst>
          </p:cNvPr>
          <p:cNvSpPr>
            <a:spLocks noGrp="1"/>
          </p:cNvSpPr>
          <p:nvPr>
            <p:ph type="sldNum" sz="quarter" idx="12"/>
          </p:nvPr>
        </p:nvSpPr>
        <p:spPr>
          <a:xfrm>
            <a:off x="11558016" y="3136392"/>
            <a:ext cx="545911" cy="580029"/>
          </a:xfrm>
        </p:spPr>
        <p:txBody>
          <a:bodyPr vert="horz" lIns="91440" tIns="45720" rIns="91440" bIns="45720" rtlCol="0">
            <a:normAutofit/>
          </a:bodyPr>
          <a:lstStyle/>
          <a:p>
            <a:pPr>
              <a:spcAft>
                <a:spcPts val="600"/>
              </a:spcAft>
            </a:pPr>
            <a:fld id="{9D4AEF59-F28E-467C-9EA3-92D1CFAD475A}" type="slidenum">
              <a:rPr lang="en-US" smtClean="0"/>
              <a:pPr>
                <a:spcAft>
                  <a:spcPts val="600"/>
                </a:spcAft>
              </a:pPr>
              <a:t>5</a:t>
            </a:fld>
            <a:endParaRPr lang="en-US"/>
          </a:p>
        </p:txBody>
      </p:sp>
    </p:spTree>
    <p:extLst>
      <p:ext uri="{BB962C8B-B14F-4D97-AF65-F5344CB8AC3E}">
        <p14:creationId xmlns:p14="http://schemas.microsoft.com/office/powerpoint/2010/main" val="2133011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4EC63-C0C2-4AB8-B54F-B265CB873C08}"/>
              </a:ext>
            </a:extLst>
          </p:cNvPr>
          <p:cNvSpPr>
            <a:spLocks noGrp="1"/>
          </p:cNvSpPr>
          <p:nvPr>
            <p:ph type="title"/>
          </p:nvPr>
        </p:nvSpPr>
        <p:spPr>
          <a:xfrm>
            <a:off x="787492" y="59635"/>
            <a:ext cx="9810604" cy="603112"/>
          </a:xfrm>
        </p:spPr>
        <p:txBody>
          <a:bodyPr/>
          <a:lstStyle/>
          <a:p>
            <a:pPr algn="ctr"/>
            <a:r>
              <a:rPr lang="en-US" dirty="0"/>
              <a:t>Outdoor air quality data</a:t>
            </a:r>
          </a:p>
        </p:txBody>
      </p:sp>
      <p:pic>
        <p:nvPicPr>
          <p:cNvPr id="5" name="Picture 4">
            <a:extLst>
              <a:ext uri="{FF2B5EF4-FFF2-40B4-BE49-F238E27FC236}">
                <a16:creationId xmlns:a16="http://schemas.microsoft.com/office/drawing/2014/main" id="{C9499291-008F-4616-89E0-38AAC5943C80}"/>
              </a:ext>
            </a:extLst>
          </p:cNvPr>
          <p:cNvPicPr>
            <a:picLocks noChangeAspect="1"/>
          </p:cNvPicPr>
          <p:nvPr/>
        </p:nvPicPr>
        <p:blipFill>
          <a:blip r:embed="rId2"/>
          <a:stretch>
            <a:fillRect/>
          </a:stretch>
        </p:blipFill>
        <p:spPr>
          <a:xfrm>
            <a:off x="0" y="1322733"/>
            <a:ext cx="4260380" cy="5535267"/>
          </a:xfrm>
          <a:prstGeom prst="rect">
            <a:avLst/>
          </a:prstGeom>
        </p:spPr>
      </p:pic>
      <p:sp>
        <p:nvSpPr>
          <p:cNvPr id="7" name="TextBox 6">
            <a:extLst>
              <a:ext uri="{FF2B5EF4-FFF2-40B4-BE49-F238E27FC236}">
                <a16:creationId xmlns:a16="http://schemas.microsoft.com/office/drawing/2014/main" id="{E96435A8-3A86-47BF-90AD-B7094A2B4D64}"/>
              </a:ext>
            </a:extLst>
          </p:cNvPr>
          <p:cNvSpPr txBox="1"/>
          <p:nvPr/>
        </p:nvSpPr>
        <p:spPr>
          <a:xfrm>
            <a:off x="85311" y="838885"/>
            <a:ext cx="6910802" cy="369332"/>
          </a:xfrm>
          <a:prstGeom prst="rect">
            <a:avLst/>
          </a:prstGeom>
          <a:noFill/>
        </p:spPr>
        <p:txBody>
          <a:bodyPr wrap="square">
            <a:spAutoFit/>
          </a:bodyPr>
          <a:lstStyle/>
          <a:p>
            <a:r>
              <a:rPr lang="en-US" dirty="0">
                <a:solidFill>
                  <a:srgbClr val="00B0F0"/>
                </a:solidFill>
              </a:rPr>
              <a:t>https://www.epa.gov/outdoor-air-quality-data/download-daily-data</a:t>
            </a:r>
          </a:p>
        </p:txBody>
      </p:sp>
      <p:sp>
        <p:nvSpPr>
          <p:cNvPr id="8" name="Content Placeholder 2">
            <a:extLst>
              <a:ext uri="{FF2B5EF4-FFF2-40B4-BE49-F238E27FC236}">
                <a16:creationId xmlns:a16="http://schemas.microsoft.com/office/drawing/2014/main" id="{949FEF39-2235-4D77-8240-EA3DCA64DF1C}"/>
              </a:ext>
            </a:extLst>
          </p:cNvPr>
          <p:cNvSpPr>
            <a:spLocks noGrp="1"/>
          </p:cNvSpPr>
          <p:nvPr>
            <p:ph idx="1"/>
          </p:nvPr>
        </p:nvSpPr>
        <p:spPr>
          <a:xfrm>
            <a:off x="4336580" y="2857500"/>
            <a:ext cx="6337716" cy="3829050"/>
          </a:xfrm>
        </p:spPr>
        <p:txBody>
          <a:bodyPr>
            <a:normAutofit/>
          </a:bodyPr>
          <a:lstStyle/>
          <a:p>
            <a:pPr marL="0" indent="0">
              <a:buNone/>
            </a:pPr>
            <a:r>
              <a:rPr lang="en-US" b="1" dirty="0"/>
              <a:t>Pollutant indexes: </a:t>
            </a:r>
          </a:p>
          <a:p>
            <a:pPr lvl="1">
              <a:buFont typeface="Wingdings" panose="05000000000000000000" pitchFamily="2" charset="2"/>
              <a:buChar char="v"/>
            </a:pPr>
            <a:r>
              <a:rPr lang="en-US" dirty="0"/>
              <a:t> </a:t>
            </a:r>
            <a:r>
              <a:rPr lang="en-US" sz="2000" dirty="0"/>
              <a:t>CO; Pb; NO2; Ozone; PM10; PM2.5; SO2 </a:t>
            </a:r>
            <a:endParaRPr lang="en-US" dirty="0"/>
          </a:p>
          <a:p>
            <a:pPr marL="0" indent="0">
              <a:buNone/>
            </a:pPr>
            <a:endParaRPr lang="en-US" dirty="0"/>
          </a:p>
          <a:p>
            <a:pPr marL="0" indent="0">
              <a:buNone/>
            </a:pPr>
            <a:r>
              <a:rPr lang="en-US" b="1" dirty="0"/>
              <a:t>Pre-processing:</a:t>
            </a:r>
          </a:p>
          <a:p>
            <a:pPr lvl="1">
              <a:buFont typeface="Wingdings" panose="05000000000000000000" pitchFamily="2" charset="2"/>
              <a:buChar char="v"/>
            </a:pPr>
            <a:r>
              <a:rPr lang="en-US" sz="2000" dirty="0"/>
              <a:t>Daily Air Quality for each state </a:t>
            </a:r>
          </a:p>
          <a:p>
            <a:pPr lvl="1">
              <a:buFont typeface="Wingdings" panose="05000000000000000000" pitchFamily="2" charset="2"/>
              <a:buChar char="v"/>
            </a:pPr>
            <a:r>
              <a:rPr lang="en-US" sz="2000" dirty="0"/>
              <a:t>Annual Min, Max, Mean,  Air quality indexes for each state in USA</a:t>
            </a:r>
          </a:p>
        </p:txBody>
      </p:sp>
      <p:sp>
        <p:nvSpPr>
          <p:cNvPr id="3" name="Slide Number Placeholder 2">
            <a:extLst>
              <a:ext uri="{FF2B5EF4-FFF2-40B4-BE49-F238E27FC236}">
                <a16:creationId xmlns:a16="http://schemas.microsoft.com/office/drawing/2014/main" id="{32645BCD-A94A-45FC-81B3-D72AAD6EA386}"/>
              </a:ext>
            </a:extLst>
          </p:cNvPr>
          <p:cNvSpPr>
            <a:spLocks noGrp="1"/>
          </p:cNvSpPr>
          <p:nvPr>
            <p:ph type="sldNum" sz="quarter" idx="12"/>
          </p:nvPr>
        </p:nvSpPr>
        <p:spPr/>
        <p:txBody>
          <a:bodyPr/>
          <a:lstStyle/>
          <a:p>
            <a:fld id="{9D4AEF59-F28E-467C-9EA3-92D1CFAD475A}" type="slidenum">
              <a:rPr lang="en-US" smtClean="0"/>
              <a:t>6</a:t>
            </a:fld>
            <a:endParaRPr lang="en-US"/>
          </a:p>
        </p:txBody>
      </p:sp>
    </p:spTree>
    <p:extLst>
      <p:ext uri="{BB962C8B-B14F-4D97-AF65-F5344CB8AC3E}">
        <p14:creationId xmlns:p14="http://schemas.microsoft.com/office/powerpoint/2010/main" val="817268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AC895-5DB5-4248-8962-9B1A99A77E63}"/>
              </a:ext>
            </a:extLst>
          </p:cNvPr>
          <p:cNvSpPr>
            <a:spLocks noGrp="1"/>
          </p:cNvSpPr>
          <p:nvPr>
            <p:ph type="title"/>
          </p:nvPr>
        </p:nvSpPr>
        <p:spPr>
          <a:xfrm>
            <a:off x="0" y="0"/>
            <a:ext cx="2016171" cy="447675"/>
          </a:xfrm>
        </p:spPr>
        <p:txBody>
          <a:bodyPr>
            <a:normAutofit fontScale="90000"/>
          </a:bodyPr>
          <a:lstStyle/>
          <a:p>
            <a:r>
              <a:rPr lang="en-US" dirty="0"/>
              <a:t>Demo</a:t>
            </a:r>
          </a:p>
        </p:txBody>
      </p:sp>
      <p:sp>
        <p:nvSpPr>
          <p:cNvPr id="4" name="Slide Number Placeholder 3">
            <a:extLst>
              <a:ext uri="{FF2B5EF4-FFF2-40B4-BE49-F238E27FC236}">
                <a16:creationId xmlns:a16="http://schemas.microsoft.com/office/drawing/2014/main" id="{C983C702-FE94-4643-B727-8C3A02133F57}"/>
              </a:ext>
            </a:extLst>
          </p:cNvPr>
          <p:cNvSpPr>
            <a:spLocks noGrp="1"/>
          </p:cNvSpPr>
          <p:nvPr>
            <p:ph type="sldNum" sz="quarter" idx="12"/>
          </p:nvPr>
        </p:nvSpPr>
        <p:spPr/>
        <p:txBody>
          <a:bodyPr/>
          <a:lstStyle/>
          <a:p>
            <a:fld id="{9D4AEF59-F28E-467C-9EA3-92D1CFAD475A}" type="slidenum">
              <a:rPr lang="en-US" smtClean="0"/>
              <a:t>7</a:t>
            </a:fld>
            <a:endParaRPr lang="en-US"/>
          </a:p>
        </p:txBody>
      </p:sp>
      <p:pic>
        <p:nvPicPr>
          <p:cNvPr id="5" name="record2">
            <a:hlinkClick r:id="" action="ppaction://media"/>
            <a:extLst>
              <a:ext uri="{FF2B5EF4-FFF2-40B4-BE49-F238E27FC236}">
                <a16:creationId xmlns:a16="http://schemas.microsoft.com/office/drawing/2014/main" id="{97D808EA-5324-4CF0-8DFC-DE85B3908FB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8073" y="447675"/>
            <a:ext cx="10675177" cy="6004788"/>
          </a:xfrm>
          <a:prstGeom prst="rect">
            <a:avLst/>
          </a:prstGeom>
        </p:spPr>
      </p:pic>
    </p:spTree>
    <p:extLst>
      <p:ext uri="{BB962C8B-B14F-4D97-AF65-F5344CB8AC3E}">
        <p14:creationId xmlns:p14="http://schemas.microsoft.com/office/powerpoint/2010/main" val="418186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5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6D20C-CEBC-46CB-BEC8-6CCE70F5D726}"/>
              </a:ext>
            </a:extLst>
          </p:cNvPr>
          <p:cNvSpPr>
            <a:spLocks noGrp="1"/>
          </p:cNvSpPr>
          <p:nvPr>
            <p:ph type="title"/>
          </p:nvPr>
        </p:nvSpPr>
        <p:spPr>
          <a:xfrm>
            <a:off x="304259" y="83506"/>
            <a:ext cx="9810604" cy="520118"/>
          </a:xfrm>
        </p:spPr>
        <p:txBody>
          <a:bodyPr>
            <a:normAutofit/>
          </a:bodyPr>
          <a:lstStyle/>
          <a:p>
            <a:r>
              <a:rPr lang="en-US" sz="2000" b="1" dirty="0">
                <a:latin typeface="Times New Roman" panose="02020603050405020304" pitchFamily="18" charset="0"/>
                <a:cs typeface="Times New Roman" panose="02020603050405020304" pitchFamily="18" charset="0"/>
              </a:rPr>
              <a:t>More options: </a:t>
            </a:r>
            <a:r>
              <a:rPr lang="en-US" sz="2000" b="0" i="0" dirty="0">
                <a:solidFill>
                  <a:srgbClr val="002060"/>
                </a:solidFill>
                <a:effectLst/>
                <a:latin typeface="Times New Roman" panose="02020603050405020304" pitchFamily="18" charset="0"/>
                <a:cs typeface="Times New Roman" panose="02020603050405020304" pitchFamily="18" charset="0"/>
              </a:rPr>
              <a:t>visualizing multiple states</a:t>
            </a:r>
            <a:r>
              <a:rPr lang="en-US" sz="2000" dirty="0">
                <a:latin typeface="Times New Roman" panose="02020603050405020304" pitchFamily="18" charset="0"/>
                <a:cs typeface="Times New Roman" panose="02020603050405020304" pitchFamily="18" charset="0"/>
              </a:rPr>
              <a:t> </a:t>
            </a:r>
            <a:endParaRPr lang="en-US" sz="2000" dirty="0"/>
          </a:p>
        </p:txBody>
      </p:sp>
      <p:sp>
        <p:nvSpPr>
          <p:cNvPr id="4" name="Slide Number Placeholder 3">
            <a:extLst>
              <a:ext uri="{FF2B5EF4-FFF2-40B4-BE49-F238E27FC236}">
                <a16:creationId xmlns:a16="http://schemas.microsoft.com/office/drawing/2014/main" id="{79FADABE-537B-467A-9C31-DB275E25A1BB}"/>
              </a:ext>
            </a:extLst>
          </p:cNvPr>
          <p:cNvSpPr>
            <a:spLocks noGrp="1"/>
          </p:cNvSpPr>
          <p:nvPr>
            <p:ph type="sldNum" sz="quarter" idx="12"/>
          </p:nvPr>
        </p:nvSpPr>
        <p:spPr/>
        <p:txBody>
          <a:bodyPr/>
          <a:lstStyle/>
          <a:p>
            <a:fld id="{9D4AEF59-F28E-467C-9EA3-92D1CFAD475A}" type="slidenum">
              <a:rPr lang="en-US" smtClean="0"/>
              <a:t>8</a:t>
            </a:fld>
            <a:endParaRPr lang="en-US"/>
          </a:p>
        </p:txBody>
      </p:sp>
      <p:pic>
        <p:nvPicPr>
          <p:cNvPr id="6" name="Picture 5">
            <a:extLst>
              <a:ext uri="{FF2B5EF4-FFF2-40B4-BE49-F238E27FC236}">
                <a16:creationId xmlns:a16="http://schemas.microsoft.com/office/drawing/2014/main" id="{682AE350-D7F7-4695-B44F-28FCC4405326}"/>
              </a:ext>
            </a:extLst>
          </p:cNvPr>
          <p:cNvPicPr>
            <a:picLocks noChangeAspect="1"/>
          </p:cNvPicPr>
          <p:nvPr/>
        </p:nvPicPr>
        <p:blipFill>
          <a:blip r:embed="rId2"/>
          <a:stretch>
            <a:fillRect/>
          </a:stretch>
        </p:blipFill>
        <p:spPr>
          <a:xfrm>
            <a:off x="2015412" y="696032"/>
            <a:ext cx="6876662" cy="6040777"/>
          </a:xfrm>
          <a:prstGeom prst="rect">
            <a:avLst/>
          </a:prstGeom>
        </p:spPr>
      </p:pic>
    </p:spTree>
    <p:extLst>
      <p:ext uri="{BB962C8B-B14F-4D97-AF65-F5344CB8AC3E}">
        <p14:creationId xmlns:p14="http://schemas.microsoft.com/office/powerpoint/2010/main" val="3104238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6D20C-CEBC-46CB-BEC8-6CCE70F5D726}"/>
              </a:ext>
            </a:extLst>
          </p:cNvPr>
          <p:cNvSpPr>
            <a:spLocks noGrp="1"/>
          </p:cNvSpPr>
          <p:nvPr>
            <p:ph type="title"/>
          </p:nvPr>
        </p:nvSpPr>
        <p:spPr>
          <a:xfrm>
            <a:off x="304259" y="83506"/>
            <a:ext cx="9810604" cy="520118"/>
          </a:xfrm>
        </p:spPr>
        <p:txBody>
          <a:bodyPr>
            <a:normAutofit/>
          </a:bodyPr>
          <a:lstStyle/>
          <a:p>
            <a:r>
              <a:rPr lang="en-US" sz="2000" b="1" dirty="0">
                <a:latin typeface="Times New Roman" panose="02020603050405020304" pitchFamily="18" charset="0"/>
                <a:cs typeface="Times New Roman" panose="02020603050405020304" pitchFamily="18" charset="0"/>
              </a:rPr>
              <a:t>More options: </a:t>
            </a:r>
            <a:r>
              <a:rPr lang="en-US" sz="2000" dirty="0">
                <a:solidFill>
                  <a:srgbClr val="002060"/>
                </a:solidFill>
                <a:latin typeface="Times New Roman" panose="02020603050405020304" pitchFamily="18" charset="0"/>
                <a:cs typeface="Times New Roman" panose="02020603050405020304" pitchFamily="18" charset="0"/>
              </a:rPr>
              <a:t>Relative mode </a:t>
            </a:r>
            <a:r>
              <a:rPr lang="en-US" sz="2000" b="0" i="0" dirty="0">
                <a:solidFill>
                  <a:srgbClr val="002060"/>
                </a:solidFill>
                <a:effectLst/>
                <a:latin typeface="Times New Roman" panose="02020603050405020304" pitchFamily="18" charset="0"/>
                <a:cs typeface="Times New Roman" panose="02020603050405020304" pitchFamily="18" charset="0"/>
              </a:rPr>
              <a:t>visualizing</a:t>
            </a:r>
            <a:endParaRPr lang="en-US" sz="2000" dirty="0"/>
          </a:p>
        </p:txBody>
      </p:sp>
      <p:sp>
        <p:nvSpPr>
          <p:cNvPr id="4" name="Slide Number Placeholder 3">
            <a:extLst>
              <a:ext uri="{FF2B5EF4-FFF2-40B4-BE49-F238E27FC236}">
                <a16:creationId xmlns:a16="http://schemas.microsoft.com/office/drawing/2014/main" id="{79FADABE-537B-467A-9C31-DB275E25A1BB}"/>
              </a:ext>
            </a:extLst>
          </p:cNvPr>
          <p:cNvSpPr>
            <a:spLocks noGrp="1"/>
          </p:cNvSpPr>
          <p:nvPr>
            <p:ph type="sldNum" sz="quarter" idx="12"/>
          </p:nvPr>
        </p:nvSpPr>
        <p:spPr/>
        <p:txBody>
          <a:bodyPr/>
          <a:lstStyle/>
          <a:p>
            <a:fld id="{9D4AEF59-F28E-467C-9EA3-92D1CFAD475A}" type="slidenum">
              <a:rPr lang="en-US" smtClean="0"/>
              <a:t>9</a:t>
            </a:fld>
            <a:endParaRPr lang="en-US"/>
          </a:p>
        </p:txBody>
      </p:sp>
      <p:pic>
        <p:nvPicPr>
          <p:cNvPr id="5" name="Picture 4">
            <a:extLst>
              <a:ext uri="{FF2B5EF4-FFF2-40B4-BE49-F238E27FC236}">
                <a16:creationId xmlns:a16="http://schemas.microsoft.com/office/drawing/2014/main" id="{DA2BD527-2E60-4215-B1B9-4E2007D18C36}"/>
              </a:ext>
            </a:extLst>
          </p:cNvPr>
          <p:cNvPicPr>
            <a:picLocks noChangeAspect="1"/>
          </p:cNvPicPr>
          <p:nvPr/>
        </p:nvPicPr>
        <p:blipFill>
          <a:blip r:embed="rId2"/>
          <a:stretch>
            <a:fillRect/>
          </a:stretch>
        </p:blipFill>
        <p:spPr>
          <a:xfrm>
            <a:off x="2364435" y="781050"/>
            <a:ext cx="6791325" cy="6076950"/>
          </a:xfrm>
          <a:prstGeom prst="rect">
            <a:avLst/>
          </a:prstGeom>
        </p:spPr>
      </p:pic>
    </p:spTree>
    <p:extLst>
      <p:ext uri="{BB962C8B-B14F-4D97-AF65-F5344CB8AC3E}">
        <p14:creationId xmlns:p14="http://schemas.microsoft.com/office/powerpoint/2010/main" val="1109311450"/>
      </p:ext>
    </p:extLst>
  </p:cSld>
  <p:clrMapOvr>
    <a:masterClrMapping/>
  </p:clrMapOvr>
</p:sld>
</file>

<file path=ppt/theme/theme1.xml><?xml version="1.0" encoding="utf-8"?>
<a:theme xmlns:a="http://schemas.openxmlformats.org/drawingml/2006/main" name="ArchiveVTI">
  <a:themeElements>
    <a:clrScheme name="Archive">
      <a:dk1>
        <a:sysClr val="windowText" lastClr="000000"/>
      </a:dk1>
      <a:lt1>
        <a:sysClr val="window" lastClr="FFFFFF"/>
      </a:lt1>
      <a:dk2>
        <a:srgbClr val="353B3D"/>
      </a:dk2>
      <a:lt2>
        <a:srgbClr val="EEECEA"/>
      </a:lt2>
      <a:accent1>
        <a:srgbClr val="A65E5E"/>
      </a:accent1>
      <a:accent2>
        <a:srgbClr val="9D6053"/>
      </a:accent2>
      <a:accent3>
        <a:srgbClr val="968274"/>
      </a:accent3>
      <a:accent4>
        <a:srgbClr val="878079"/>
      </a:accent4>
      <a:accent5>
        <a:srgbClr val="6C737A"/>
      </a:accent5>
      <a:accent6>
        <a:srgbClr val="697777"/>
      </a:accent6>
      <a:hlink>
        <a:srgbClr val="A25872"/>
      </a:hlink>
      <a:folHlink>
        <a:srgbClr val="667A7E"/>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365</TotalTime>
  <Words>253</Words>
  <Application>Microsoft Office PowerPoint</Application>
  <PresentationFormat>Widescreen</PresentationFormat>
  <Paragraphs>41</Paragraphs>
  <Slides>11</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Bembo</vt:lpstr>
      <vt:lpstr>Calibri</vt:lpstr>
      <vt:lpstr>Garamond</vt:lpstr>
      <vt:lpstr>Times New Roman</vt:lpstr>
      <vt:lpstr>TimesNewRomanPSMT</vt:lpstr>
      <vt:lpstr>Wingdings</vt:lpstr>
      <vt:lpstr>ArchiveVTI</vt:lpstr>
      <vt:lpstr>PowerPoint Presentation</vt:lpstr>
      <vt:lpstr>Literature Review </vt:lpstr>
      <vt:lpstr>Literature Review </vt:lpstr>
      <vt:lpstr>Literature Review </vt:lpstr>
      <vt:lpstr>Narrative visualization Design and Implementation </vt:lpstr>
      <vt:lpstr>Outdoor air quality data</vt:lpstr>
      <vt:lpstr>Demo</vt:lpstr>
      <vt:lpstr>More options: visualizing multiple states </vt:lpstr>
      <vt:lpstr>More options: Relative mode visualizing</vt:lpstr>
      <vt:lpstr>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Hamid Kamangir</dc:creator>
  <cp:lastModifiedBy>Hamid Kamangir</cp:lastModifiedBy>
  <cp:revision>25</cp:revision>
  <dcterms:created xsi:type="dcterms:W3CDTF">2021-02-25T16:41:45Z</dcterms:created>
  <dcterms:modified xsi:type="dcterms:W3CDTF">2021-03-15T20:49:38Z</dcterms:modified>
</cp:coreProperties>
</file>

<file path=docProps/thumbnail.jpeg>
</file>